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90" y="3549455"/>
            <a:ext cx="8447619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9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2132" y="2561646"/>
            <a:ext cx="247537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3095378"/>
            <a:ext cx="218975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3638641"/>
            <a:ext cx="228495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0694" y="4172374"/>
            <a:ext cx="209454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33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694" y="1123421"/>
            <a:ext cx="209454" cy="20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694" y="1667360"/>
            <a:ext cx="209454" cy="20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201755"/>
            <a:ext cx="247537" cy="20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2736150"/>
            <a:ext cx="218975" cy="20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3270546"/>
            <a:ext cx="247537" cy="20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712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97157" y="2097150"/>
            <a:ext cx="1542347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9041" y="2631658"/>
            <a:ext cx="1466181" cy="20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35" y="3166166"/>
            <a:ext cx="2113586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35636" y="3700674"/>
            <a:ext cx="1428099" cy="25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30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2744341"/>
            <a:ext cx="228495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0214" y="3278434"/>
            <a:ext cx="190413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3822064"/>
            <a:ext cx="228495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4356156"/>
            <a:ext cx="228495" cy="200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2023-07-19T15:00:05Z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