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3" y="3602209"/>
            <a:ext cx="5895238" cy="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89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77851" y="2445721"/>
            <a:ext cx="1237685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950" y="2912389"/>
            <a:ext cx="675966" cy="20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9719" y="2912389"/>
            <a:ext cx="752132" cy="20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9834" y="3388582"/>
            <a:ext cx="1085355" cy="25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5256" y="3864774"/>
            <a:ext cx="771173" cy="20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6710" y="3855250"/>
            <a:ext cx="752132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9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979901"/>
            <a:ext cx="218975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1924058"/>
            <a:ext cx="247537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868215"/>
            <a:ext cx="247537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48" y="3650245"/>
            <a:ext cx="11520000" cy="182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95088" y="3812529"/>
            <a:ext cx="228495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14129" y="4757595"/>
            <a:ext cx="199933" cy="20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44" y="0"/>
            <a:ext cx="11520000" cy="3037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0656" y="761747"/>
            <a:ext cx="218975" cy="20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0177" y="1713931"/>
            <a:ext cx="228495" cy="19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465" y="3037468"/>
            <a:ext cx="11520000" cy="3688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41150" y="3123236"/>
            <a:ext cx="247537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50671" y="4543186"/>
            <a:ext cx="199933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150671" y="5486643"/>
            <a:ext cx="209454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