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1374" y="431755"/>
            <a:ext cx="10758022" cy="2269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83288" y="775763"/>
            <a:ext cx="2218314" cy="51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5286" y="1975449"/>
            <a:ext cx="3501574" cy="47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430" y="247857"/>
            <a:ext cx="100274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0890" y="2812212"/>
            <a:ext cx="6443819" cy="552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0889" y="5154216"/>
            <a:ext cx="5227495" cy="422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910" y="378661"/>
            <a:ext cx="103530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4657" y="1580042"/>
            <a:ext cx="8982204" cy="656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89840" y="2937710"/>
            <a:ext cx="2464194" cy="35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94657" y="5214321"/>
            <a:ext cx="5574770" cy="463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20" y="378661"/>
            <a:ext cx="11520000" cy="2472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4864" y="1698172"/>
            <a:ext cx="9965095" cy="722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61" y="2745573"/>
            <a:ext cx="5828571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603" y="3819626"/>
            <a:ext cx="3314286" cy="4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860" y="377253"/>
            <a:ext cx="90654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3506" y="2388638"/>
            <a:ext cx="1631845" cy="49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3947" y="3564753"/>
            <a:ext cx="472003" cy="38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77575" y="4569753"/>
            <a:ext cx="681782" cy="322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8490" y="5574753"/>
            <a:ext cx="996450" cy="39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355" y="420385"/>
            <a:ext cx="997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99300" y="819510"/>
            <a:ext cx="799408" cy="43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65310" y="2004797"/>
            <a:ext cx="881821" cy="429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3307" y="3102333"/>
            <a:ext cx="1615299" cy="420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35065" y="4114800"/>
            <a:ext cx="980717" cy="43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3307" y="5355170"/>
            <a:ext cx="955993" cy="387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3299" y="606997"/>
            <a:ext cx="10240436" cy="3401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6070" y="707366"/>
            <a:ext cx="1165560" cy="52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3027" y="1967969"/>
            <a:ext cx="1425681" cy="456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40840" y="3053751"/>
            <a:ext cx="2768585" cy="49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608" y="377253"/>
            <a:ext cx="90448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9736" y="1551694"/>
            <a:ext cx="874589" cy="39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1764" y="2554084"/>
            <a:ext cx="1308146" cy="403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65619" y="3556473"/>
            <a:ext cx="882064" cy="39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1764" y="4566343"/>
            <a:ext cx="889539" cy="381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6813" y="5553772"/>
            <a:ext cx="441032" cy="38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608" y="221977"/>
            <a:ext cx="11520000" cy="5073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922" y="746523"/>
            <a:ext cx="1123438" cy="5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955" y="2014970"/>
            <a:ext cx="1123438" cy="515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1740" y="3292955"/>
            <a:ext cx="4436628" cy="524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3922" y="4580477"/>
            <a:ext cx="1104396" cy="505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608" y="5295768"/>
            <a:ext cx="11520000" cy="1065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405293" y="5449344"/>
            <a:ext cx="580760" cy="508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861" y="308241"/>
            <a:ext cx="11520000" cy="4012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7687" y="660841"/>
            <a:ext cx="1123438" cy="51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5026" y="1937827"/>
            <a:ext cx="1685157" cy="5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59836" y="3214813"/>
            <a:ext cx="3874909" cy="51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981" y="308242"/>
            <a:ext cx="89270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34574" y="1460242"/>
            <a:ext cx="1407934" cy="317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6027" y="2449780"/>
            <a:ext cx="2129217" cy="310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0783" y="3431934"/>
            <a:ext cx="1246833" cy="376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9791" y="4391934"/>
            <a:ext cx="863192" cy="391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7930" y="5374088"/>
            <a:ext cx="2169047" cy="398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2023-07-10T09:28:00Z</dcterms:created>
  <dcterms:modified xsi:type="dcterms:W3CDTF">2023-07-19T14:30:49Z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