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61" y="2745573"/>
            <a:ext cx="5828571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568" y="3661364"/>
            <a:ext cx="8552381" cy="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806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24528" y="1085604"/>
            <a:ext cx="333223" cy="15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8033" y="1028320"/>
            <a:ext cx="552198" cy="21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4876" y="1467502"/>
            <a:ext cx="333223" cy="24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38380" y="1467502"/>
            <a:ext cx="666446" cy="25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58016" y="1906684"/>
            <a:ext cx="333223" cy="24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1520" y="1906684"/>
            <a:ext cx="542677" cy="257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29388" y="2345866"/>
            <a:ext cx="333223" cy="24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52892" y="2393603"/>
            <a:ext cx="409388" cy="162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49223" y="2785048"/>
            <a:ext cx="333223" cy="24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72727" y="2785048"/>
            <a:ext cx="523636" cy="21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189399"/>
            <a:ext cx="11520000" cy="2230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4"/>
          <p:cNvSpPr/>
          <p:nvPr/>
        </p:nvSpPr>
        <p:spPr bwMode="white">
          <a:xfrm>
            <a:off x="1921388" y="4638426"/>
            <a:ext cx="333223" cy="8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1464396" y="5181811"/>
            <a:ext cx="666446" cy="8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675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173" y="942820"/>
            <a:ext cx="209454" cy="20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2611" y="1382324"/>
            <a:ext cx="257057" cy="20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694" y="1821828"/>
            <a:ext cx="190413" cy="20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2251777"/>
            <a:ext cx="218975" cy="210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1652" y="2691281"/>
            <a:ext cx="228495" cy="20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07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880" y="647383"/>
            <a:ext cx="11520000" cy="4432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7359" y="2468113"/>
            <a:ext cx="2760991" cy="24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3111" y="3021005"/>
            <a:ext cx="2856198" cy="24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6681" y="4126789"/>
            <a:ext cx="3084694" cy="209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6202" y="4670149"/>
            <a:ext cx="2361123" cy="21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2023-07-19T14:27:19Z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