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461" y="3783018"/>
            <a:ext cx="5895238" cy="5809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461" y="2745573"/>
            <a:ext cx="5828571" cy="59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613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0628" y="2552970"/>
            <a:ext cx="656925" cy="209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78314" y="2552970"/>
            <a:ext cx="714049" cy="209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64066" y="3019245"/>
            <a:ext cx="571239" cy="258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0628" y="3592247"/>
            <a:ext cx="390347" cy="209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189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25322" y="1026543"/>
            <a:ext cx="552120" cy="276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5322" y="1673970"/>
            <a:ext cx="342743" cy="152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58347" y="1616841"/>
            <a:ext cx="552198" cy="20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49355" y="2140525"/>
            <a:ext cx="628363" cy="247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31041" y="2654687"/>
            <a:ext cx="675966" cy="20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44033" y="3178371"/>
            <a:ext cx="685487" cy="20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663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97421" y="2678006"/>
            <a:ext cx="257057" cy="200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2115" y="3193118"/>
            <a:ext cx="218975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96892" y="3717770"/>
            <a:ext cx="209454" cy="200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5255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1652" y="3254509"/>
            <a:ext cx="228495" cy="19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1652" y="3778187"/>
            <a:ext cx="228495" cy="19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0694" y="4301864"/>
            <a:ext cx="190413" cy="19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0694" y="4816021"/>
            <a:ext cx="190413" cy="20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0694" y="5339698"/>
            <a:ext cx="190413" cy="20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2023-07-19T14:26:02Z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