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61" y="2745573"/>
            <a:ext cx="5828571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41" y="3745005"/>
            <a:ext cx="5523809" cy="4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189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1652" y="2864381"/>
            <a:ext cx="218975" cy="209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3321454"/>
            <a:ext cx="228495" cy="19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611" y="3778527"/>
            <a:ext cx="257057" cy="19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1173" y="4235601"/>
            <a:ext cx="209454" cy="19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374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4148" y="1018074"/>
            <a:ext cx="809256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8942" y="1440611"/>
            <a:ext cx="894942" cy="292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7834" y="1981343"/>
            <a:ext cx="647404" cy="162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0148" y="2381910"/>
            <a:ext cx="695008" cy="219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128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998759"/>
            <a:ext cx="218975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1904463"/>
            <a:ext cx="209454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2819701"/>
            <a:ext cx="209454" cy="200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3725404"/>
            <a:ext cx="209454" cy="209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798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211" y="3158714"/>
            <a:ext cx="11520000" cy="2333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780491" y="3339689"/>
            <a:ext cx="209454" cy="20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694806" y="3787366"/>
            <a:ext cx="228495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980756" y="4701769"/>
            <a:ext cx="257057" cy="200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532624" y="5149446"/>
            <a:ext cx="228495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2023-07-19T14:25:29Z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