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41" y="3843808"/>
            <a:ext cx="5523809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84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979142"/>
            <a:ext cx="218975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2417457"/>
            <a:ext cx="218975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611" y="3389034"/>
            <a:ext cx="257057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4351086"/>
            <a:ext cx="209454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79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628" y="1504879"/>
            <a:ext cx="599801" cy="20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0710" y="1495338"/>
            <a:ext cx="342743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214" y="1552582"/>
            <a:ext cx="485553" cy="190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9570" y="1552582"/>
            <a:ext cx="695008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1355" y="2516189"/>
            <a:ext cx="342743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4380" y="2458945"/>
            <a:ext cx="552198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40628" y="3422552"/>
            <a:ext cx="4531834" cy="248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0628" y="4386159"/>
            <a:ext cx="3303669" cy="248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10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189" y="3870740"/>
            <a:ext cx="11520000" cy="2082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61180" y="4482137"/>
            <a:ext cx="333223" cy="24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575164" y="4539455"/>
            <a:ext cx="418909" cy="15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852585" y="4959791"/>
            <a:ext cx="675966" cy="210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327627" y="4959791"/>
            <a:ext cx="466512" cy="210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612916" y="4959791"/>
            <a:ext cx="1351933" cy="210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004916" y="5446998"/>
            <a:ext cx="875900" cy="24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9650007" y="5494764"/>
            <a:ext cx="342743" cy="162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10583031" y="5446998"/>
            <a:ext cx="552198" cy="210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2023-07-19T14:24:30Z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