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6" d="100"/>
          <a:sy n="66" d="100"/>
        </p:scale>
        <p:origin x="830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2023-07-19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9937" y="2553997"/>
            <a:ext cx="5933333" cy="62857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5047" y="3730769"/>
            <a:ext cx="3361905" cy="5523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0000" y="360000"/>
            <a:ext cx="11520000" cy="43070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2.png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67890"/>
          <a:stretch/>
        </p:blipFill>
        <p:spPr>
          <a:xfrm>
            <a:off x="835034" y="4667083"/>
            <a:ext cx="11520000" cy="10392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4562"/>
          <a:stretch/>
        </p:blipFill>
        <p:spPr>
          <a:xfrm>
            <a:off x="672000" y="995421"/>
            <a:ext cx="11520000" cy="21179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67140" y="1089313"/>
            <a:ext cx="247537" cy="1909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29057" y="1604864"/>
            <a:ext cx="285619" cy="2577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67140" y="2158603"/>
            <a:ext cx="247537" cy="1909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67140" y="2693249"/>
            <a:ext cx="247537" cy="1909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0000" y="360000"/>
            <a:ext cx="11520000" cy="42988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2000" y="490628"/>
            <a:ext cx="11520000" cy="41128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251107" y="1158601"/>
            <a:ext cx="228495" cy="2099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279669" y="1692980"/>
            <a:ext cx="180892" cy="2099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251107" y="2761738"/>
            <a:ext cx="228495" cy="2099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279669" y="3296117"/>
            <a:ext cx="180892" cy="2099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300363" y="3715986"/>
            <a:ext cx="1361454" cy="2671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023272" y="3725529"/>
            <a:ext cx="809256" cy="2099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262280" y="4259908"/>
            <a:ext cx="980628" cy="2576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051834" y="4259908"/>
            <a:ext cx="561719" cy="2576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52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宽屏</PresentationFormat>
  <Paragraphs>0</Paragraphs>
  <Slides>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宋体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7</cp:revision>
  <dcterms:created xsi:type="dcterms:W3CDTF">2023-07-10T09:28:00Z</dcterms:created>
  <dcterms:modified xsi:type="dcterms:W3CDTF">2023-07-19T13:59:02Z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