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76" r:id="rId5"/>
    <p:sldId id="275" r:id="rId6"/>
    <p:sldId id="274" r:id="rId7"/>
    <p:sldId id="273" r:id="rId8"/>
    <p:sldId id="272" r:id="rId9"/>
    <p:sldId id="271" r:id="rId10"/>
    <p:sldId id="270" r:id="rId11"/>
    <p:sldId id="269" r:id="rId12"/>
    <p:sldId id="268" r:id="rId13"/>
    <p:sldId id="267" r:id="rId14"/>
    <p:sldId id="266" r:id="rId15"/>
    <p:sldId id="265" r:id="rId16"/>
    <p:sldId id="264" r:id="rId17"/>
    <p:sldId id="263" r:id="rId18"/>
    <p:sldId id="262" r:id="rId19"/>
    <p:sldId id="261" r:id="rId20"/>
    <p:sldId id="260" r:id="rId21"/>
    <p:sldId id="258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3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10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53223" y="1203852"/>
            <a:ext cx="209454" cy="2191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34181" y="2061289"/>
            <a:ext cx="228495" cy="2191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24661" y="2918726"/>
            <a:ext cx="257057" cy="209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53223" y="3766636"/>
            <a:ext cx="209454" cy="2191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460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53223" y="1242076"/>
            <a:ext cx="209454" cy="209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53223" y="2519621"/>
            <a:ext cx="209454" cy="219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34181" y="3797167"/>
            <a:ext cx="228495" cy="228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692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91173" y="1881516"/>
            <a:ext cx="228495" cy="219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72132" y="3427297"/>
            <a:ext cx="266578" cy="219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6946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53223" y="1279974"/>
            <a:ext cx="209454" cy="209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34181" y="2822631"/>
            <a:ext cx="228495" cy="219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15140" y="4365288"/>
            <a:ext cx="266578" cy="219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2940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375933" y="2298771"/>
            <a:ext cx="590280" cy="342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375603" y="3079553"/>
            <a:ext cx="1075834" cy="428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547305" y="3926979"/>
            <a:ext cx="2237355" cy="428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042380" y="4774410"/>
            <a:ext cx="1723239" cy="437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746578" y="5621833"/>
            <a:ext cx="1104396" cy="628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605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156628" y="2224506"/>
            <a:ext cx="218975" cy="209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671735" y="3254562"/>
            <a:ext cx="190413" cy="209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813884" y="3760052"/>
            <a:ext cx="266578" cy="219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718347" y="4275080"/>
            <a:ext cx="228495" cy="219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2789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05223" y="4396449"/>
            <a:ext cx="199933" cy="209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9858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700297" y="2224260"/>
            <a:ext cx="866380" cy="266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354909" y="2224260"/>
            <a:ext cx="1428099" cy="266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946181" y="2729642"/>
            <a:ext cx="590280" cy="228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831603" y="3244559"/>
            <a:ext cx="894942" cy="266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374942" y="3759477"/>
            <a:ext cx="961586" cy="266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1389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76793" y="4379735"/>
            <a:ext cx="228495" cy="219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0514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15140" y="1261124"/>
            <a:ext cx="266578" cy="219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53223" y="2290674"/>
            <a:ext cx="209454" cy="209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34181" y="3310691"/>
            <a:ext cx="228495" cy="219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34181" y="4330708"/>
            <a:ext cx="228495" cy="2287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6" t="33193" r="28349"/>
          <a:stretch>
            <a:fillRect/>
          </a:stretch>
        </p:blipFill>
        <p:spPr>
          <a:xfrm>
            <a:off x="3765550" y="2927985"/>
            <a:ext cx="5041900" cy="1607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56"/>
          <a:stretch>
            <a:fillRect/>
          </a:stretch>
        </p:blipFill>
        <p:spPr>
          <a:xfrm>
            <a:off x="720090" y="1080135"/>
            <a:ext cx="9578340" cy="3360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91173" y="2254154"/>
            <a:ext cx="218975" cy="219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81652" y="2693269"/>
            <a:ext cx="228495" cy="229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91173" y="3151476"/>
            <a:ext cx="218975" cy="210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62611" y="3590590"/>
            <a:ext cx="266578" cy="219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81652" y="4039251"/>
            <a:ext cx="228495" cy="219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2094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05355" y="2946642"/>
            <a:ext cx="295140" cy="276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033190" y="2956165"/>
            <a:ext cx="295140" cy="266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318148" y="2994260"/>
            <a:ext cx="209454" cy="161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479338" y="2946642"/>
            <a:ext cx="295140" cy="276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773818" y="2994260"/>
            <a:ext cx="209454" cy="161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690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481652" y="1652504"/>
            <a:ext cx="228495" cy="219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62611" y="2100966"/>
            <a:ext cx="257057" cy="219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62611" y="2549428"/>
            <a:ext cx="266578" cy="209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91173" y="2997889"/>
            <a:ext cx="218975" cy="209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481652" y="3436810"/>
            <a:ext cx="228495" cy="219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0140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62611" y="1642409"/>
            <a:ext cx="228495" cy="219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62611" y="2528918"/>
            <a:ext cx="228495" cy="219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62611" y="3424960"/>
            <a:ext cx="228495" cy="228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53090" y="4321002"/>
            <a:ext cx="257057" cy="209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81652" y="5217044"/>
            <a:ext cx="209454" cy="209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3733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3233454" y="2671362"/>
            <a:ext cx="209454" cy="85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917619" y="2719008"/>
            <a:ext cx="209454" cy="85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233454" y="3386046"/>
            <a:ext cx="209454" cy="85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917619" y="3433692"/>
            <a:ext cx="209454" cy="76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233454" y="4091201"/>
            <a:ext cx="209454" cy="952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620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481580" y="2928620"/>
            <a:ext cx="2649855" cy="296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576830" y="3367405"/>
            <a:ext cx="1729105" cy="228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15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00694" y="1604590"/>
            <a:ext cx="218975" cy="209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91173" y="2882685"/>
            <a:ext cx="228495" cy="219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500694" y="3741106"/>
            <a:ext cx="218975" cy="209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2023-07-10T09:12:00Z</dcterms:created>
  <dcterms:modified xsi:type="dcterms:W3CDTF">2023-07-11T07:31:18Z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