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9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0" r:id="rId13"/>
    <p:sldId id="268" r:id="rId14"/>
    <p:sldId id="267" r:id="rId15"/>
    <p:sldId id="266" r:id="rId16"/>
    <p:sldId id="264" r:id="rId17"/>
    <p:sldId id="263" r:id="rId18"/>
    <p:sldId id="261" r:id="rId19"/>
    <p:sldId id="25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Relationship Id="rId3" Type="http://schemas.openxmlformats.org/officeDocument/2006/relationships/image" Target="../media/image17.png"/><Relationship Id="rId2" Type="http://schemas.openxmlformats.org/officeDocument/2006/relationships/tags" Target="../tags/tag8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20.png"/><Relationship Id="rId2" Type="http://schemas.openxmlformats.org/officeDocument/2006/relationships/tags" Target="../tags/tag10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22.png"/><Relationship Id="rId2" Type="http://schemas.openxmlformats.org/officeDocument/2006/relationships/tags" Target="../tags/tag16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21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4181" y="1251903"/>
            <a:ext cx="228495" cy="219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5140" y="2894537"/>
            <a:ext cx="266578" cy="219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0" y="3801610"/>
            <a:ext cx="11520000" cy="2721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868680" y="3865880"/>
            <a:ext cx="393065" cy="445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868680" y="4963795"/>
            <a:ext cx="412750" cy="474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271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4181" y="1289930"/>
            <a:ext cx="228495" cy="219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43702" y="2377749"/>
            <a:ext cx="218975" cy="219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0" y="3137400"/>
            <a:ext cx="11520000" cy="2739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995442" y="3423721"/>
            <a:ext cx="218975" cy="20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995442" y="4960313"/>
            <a:ext cx="218975" cy="21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88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223603" y="3252497"/>
            <a:ext cx="1485223" cy="26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32793" y="3767035"/>
            <a:ext cx="704528" cy="219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65685" y="3824206"/>
            <a:ext cx="437950" cy="200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12958" y="3767035"/>
            <a:ext cx="952066" cy="219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47107" y="4281574"/>
            <a:ext cx="371305" cy="219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137256" y="4281574"/>
            <a:ext cx="1370975" cy="219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519074" y="4786584"/>
            <a:ext cx="552198" cy="27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690115" y="4786584"/>
            <a:ext cx="999669" cy="219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938314" y="5815662"/>
            <a:ext cx="571239" cy="219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147438" y="5815662"/>
            <a:ext cx="780694" cy="219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74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91173" y="1757416"/>
            <a:ext cx="209454" cy="20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3303071"/>
            <a:ext cx="257057" cy="20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59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5140" y="1280178"/>
            <a:ext cx="266578" cy="20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43702" y="2814876"/>
            <a:ext cx="218975" cy="20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139430"/>
            <a:ext cx="11520000" cy="2110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015140" y="4349544"/>
            <a:ext cx="266578" cy="21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577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95636" y="1718844"/>
            <a:ext cx="209454" cy="219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86115" y="2739088"/>
            <a:ext cx="209454" cy="209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86115" y="3749796"/>
            <a:ext cx="218975" cy="219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76595" y="4770040"/>
            <a:ext cx="266578" cy="209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33719" y="6286103"/>
            <a:ext cx="238016" cy="209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90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00" y="4070215"/>
            <a:ext cx="11520000" cy="2587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710443" y="4251622"/>
            <a:ext cx="190413" cy="219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1710443" y="4757655"/>
            <a:ext cx="190413" cy="219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1681881" y="5263687"/>
            <a:ext cx="228495" cy="219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1710443" y="5779268"/>
            <a:ext cx="190413" cy="21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1710443" y="6285300"/>
            <a:ext cx="190413" cy="21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81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101330"/>
            <a:ext cx="11520000" cy="2526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291239" y="4692499"/>
            <a:ext cx="10006214" cy="266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681917" y="5197853"/>
            <a:ext cx="10615538" cy="27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681917" y="5712743"/>
            <a:ext cx="10558413" cy="266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681917" y="6199027"/>
            <a:ext cx="2237355" cy="27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t="38772" r="28519"/>
          <a:stretch>
            <a:fillRect/>
          </a:stretch>
        </p:blipFill>
        <p:spPr>
          <a:xfrm>
            <a:off x="3775710" y="3281680"/>
            <a:ext cx="4914265" cy="1494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" r="13962"/>
          <a:stretch>
            <a:fillRect/>
          </a:stretch>
        </p:blipFill>
        <p:spPr>
          <a:xfrm>
            <a:off x="803910" y="1080135"/>
            <a:ext cx="9827895" cy="3943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19669" y="2423252"/>
            <a:ext cx="209454" cy="219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10148" y="2975796"/>
            <a:ext cx="218975" cy="219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19669" y="3537866"/>
            <a:ext cx="209454" cy="20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10148" y="4090409"/>
            <a:ext cx="218975" cy="219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10148" y="4642953"/>
            <a:ext cx="218975" cy="219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/>
          <a:stretch>
            <a:fillRect/>
          </a:stretch>
        </p:blipFill>
        <p:spPr>
          <a:xfrm>
            <a:off x="823595" y="1080135"/>
            <a:ext cx="11416665" cy="2509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24330" y="3169606"/>
            <a:ext cx="295140" cy="267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90247" y="3207772"/>
            <a:ext cx="209454" cy="162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99041" y="3207772"/>
            <a:ext cx="209454" cy="162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31669" y="3169606"/>
            <a:ext cx="295140" cy="267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907107" y="3207772"/>
            <a:ext cx="209454" cy="162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/>
          <a:stretch>
            <a:fillRect/>
          </a:stretch>
        </p:blipFill>
        <p:spPr>
          <a:xfrm>
            <a:off x="862965" y="1080135"/>
            <a:ext cx="11377295" cy="3272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91107" y="1776423"/>
            <a:ext cx="257057" cy="21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19669" y="2339285"/>
            <a:ext cx="209454" cy="2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91107" y="2892608"/>
            <a:ext cx="257057" cy="2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91107" y="3445930"/>
            <a:ext cx="257057" cy="21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10148" y="3999253"/>
            <a:ext cx="218975" cy="21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85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3090" y="1841794"/>
            <a:ext cx="238016" cy="219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81652" y="2403617"/>
            <a:ext cx="199933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3090" y="2955917"/>
            <a:ext cx="238016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1652" y="3508218"/>
            <a:ext cx="199933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53090" y="4070041"/>
            <a:ext cx="238016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99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72132" y="2394200"/>
            <a:ext cx="238016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37123" y="2394200"/>
            <a:ext cx="190413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00694" y="2946546"/>
            <a:ext cx="190413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08561" y="2946546"/>
            <a:ext cx="238016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72132" y="3489368"/>
            <a:ext cx="238016" cy="219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89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72132" y="1785589"/>
            <a:ext cx="228495" cy="219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72132" y="2329083"/>
            <a:ext cx="228495" cy="219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91173" y="2882112"/>
            <a:ext cx="209454" cy="219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72132" y="3425607"/>
            <a:ext cx="228495" cy="219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72132" y="3969101"/>
            <a:ext cx="228495" cy="228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67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1652" y="1785028"/>
            <a:ext cx="228495" cy="219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81652" y="2880679"/>
            <a:ext cx="257057" cy="20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2023-07-11T07:33:22Z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