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64" r:id="rId5"/>
    <p:sldId id="263" r:id="rId6"/>
    <p:sldId id="261" r:id="rId7"/>
    <p:sldId id="258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4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5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png"/><Relationship Id="rId2" Type="http://schemas.openxmlformats.org/officeDocument/2006/relationships/tags" Target="../tags/tag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7.png"/><Relationship Id="rId2" Type="http://schemas.openxmlformats.org/officeDocument/2006/relationships/tags" Target="../tags/tag3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635" cy="68586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854"/>
          <a:stretch>
            <a:fillRect/>
          </a:stretch>
        </p:blipFill>
        <p:spPr>
          <a:xfrm>
            <a:off x="3270250" y="2326005"/>
            <a:ext cx="5085080" cy="133413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80" y="923155"/>
            <a:ext cx="11520000" cy="426211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080000"/>
            <a:ext cx="11520000" cy="272939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2" name="img_1677721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3809230"/>
            <a:ext cx="11520000" cy="271299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080000"/>
            <a:ext cx="11520000" cy="278676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2" name="img_1677721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3866380"/>
            <a:ext cx="11520000" cy="284823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35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COMMONDATA" val="eyJoZGlkIjoiMWU5NTkzNjQ2NzQyNDFkNzhmODUwZGZiNTQ0ZGRhZj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Administrator</cp:lastModifiedBy>
  <cp:revision>5</cp:revision>
  <dcterms:created xsi:type="dcterms:W3CDTF">2023-07-10T09:12:00Z</dcterms:created>
  <dcterms:modified xsi:type="dcterms:W3CDTF">2023-07-11T08:54:06Z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D25B4FBC8733410CA60A6556A5E942FC_12</vt:lpwstr>
  </property>
  <property fmtid="{D5CDD505-2E9C-101B-9397-08002B2CF9AE}" pid="3" name="KSOProductBuildVer">
    <vt:lpwstr>2052-11.1.0.14309</vt:lpwstr>
  </property>
</Properties>
</file>