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0" r:id="rId5"/>
    <p:sldId id="269" r:id="rId6"/>
    <p:sldId id="268" r:id="rId7"/>
    <p:sldId id="267" r:id="rId8"/>
    <p:sldId id="265" r:id="rId9"/>
    <p:sldId id="264" r:id="rId10"/>
    <p:sldId id="263" r:id="rId11"/>
    <p:sldId id="262" r:id="rId12"/>
    <p:sldId id="261" r:id="rId13"/>
    <p:sldId id="258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4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51636" y="2738112"/>
            <a:ext cx="1494743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07371" y="2738112"/>
            <a:ext cx="1456660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94247" y="3262228"/>
            <a:ext cx="1018710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45322" y="3262228"/>
            <a:ext cx="771173" cy="247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13223" y="3776815"/>
            <a:ext cx="771173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5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45" y="3654925"/>
            <a:ext cx="11520000" cy="2540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95826" y="3855520"/>
            <a:ext cx="190413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476785" y="4371337"/>
            <a:ext cx="218975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495826" y="4887153"/>
            <a:ext cx="190413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476785" y="5393418"/>
            <a:ext cx="218975" cy="21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495826" y="5918787"/>
            <a:ext cx="190413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6"/>
          <a:stretch>
            <a:fillRect/>
          </a:stretch>
        </p:blipFill>
        <p:spPr>
          <a:xfrm>
            <a:off x="5065395" y="2718435"/>
            <a:ext cx="2976245" cy="146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4"/>
          <a:stretch>
            <a:fillRect/>
          </a:stretch>
        </p:blipFill>
        <p:spPr>
          <a:xfrm>
            <a:off x="720090" y="1080135"/>
            <a:ext cx="8891905" cy="267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1652" y="1833890"/>
            <a:ext cx="190413" cy="200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3090" y="2349208"/>
            <a:ext cx="228495" cy="200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864525"/>
            <a:ext cx="190413" cy="200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3370300"/>
            <a:ext cx="228495" cy="200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3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5330" y="4771390"/>
            <a:ext cx="1943735" cy="59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56250" y="4752340"/>
            <a:ext cx="1433195" cy="61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22105" y="4752340"/>
            <a:ext cx="1706245" cy="61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4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0055" y="3167380"/>
            <a:ext cx="71437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6132" y="3167450"/>
            <a:ext cx="952066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80132" y="3167450"/>
            <a:ext cx="780694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03239" y="3167450"/>
            <a:ext cx="733090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45388" y="3167450"/>
            <a:ext cx="618842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4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766284"/>
            <a:ext cx="19993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2786180"/>
            <a:ext cx="19993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0" y="3428865"/>
            <a:ext cx="11520000" cy="3065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01220" y="3610308"/>
            <a:ext cx="218975" cy="21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382179" y="5147804"/>
            <a:ext cx="257057" cy="200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97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222833"/>
            <a:ext cx="218975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5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42776" y="1861494"/>
            <a:ext cx="218975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80396" y="2900309"/>
            <a:ext cx="190413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57553" y="3929594"/>
            <a:ext cx="247537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41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7685" y="1299289"/>
            <a:ext cx="209454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57685" y="2853381"/>
            <a:ext cx="218975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