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45" y="2914515"/>
            <a:ext cx="11520000" cy="114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3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64940" y="2299335"/>
            <a:ext cx="2609850" cy="2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47239" y="5042925"/>
            <a:ext cx="1894611" cy="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19195" y="3672205"/>
            <a:ext cx="746125" cy="92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444240" y="3916680"/>
            <a:ext cx="746125" cy="92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581400" y="1768475"/>
            <a:ext cx="746125" cy="92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2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5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2070972"/>
            <a:ext cx="257057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3443089"/>
            <a:ext cx="276099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7950" y="1261214"/>
            <a:ext cx="257057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7950" y="3330876"/>
            <a:ext cx="257057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" y="549140"/>
            <a:ext cx="106154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4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76991" y="1308839"/>
            <a:ext cx="228495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76991" y="1995357"/>
            <a:ext cx="228495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8909" y="2691411"/>
            <a:ext cx="276099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6991" y="3377929"/>
            <a:ext cx="228495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8909" y="4064447"/>
            <a:ext cx="276099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0" y="432935"/>
            <a:ext cx="3169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95" y="549140"/>
            <a:ext cx="41474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0" y="549140"/>
            <a:ext cx="3185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