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74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40" y="3061835"/>
            <a:ext cx="11520000" cy="113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9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2253104"/>
            <a:ext cx="276099" cy="27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3168697"/>
            <a:ext cx="257057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4065216"/>
            <a:ext cx="314181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4961735"/>
            <a:ext cx="276099" cy="27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38710" y="5858253"/>
            <a:ext cx="276099" cy="27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67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41917" y="2565899"/>
            <a:ext cx="675966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03834" y="3470774"/>
            <a:ext cx="561719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3768" y="4375649"/>
            <a:ext cx="675966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32330" y="5270999"/>
            <a:ext cx="561719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83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8710" y="2462749"/>
            <a:ext cx="276099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3368689"/>
            <a:ext cx="276099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76793" y="4265092"/>
            <a:ext cx="218975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6793" y="5161496"/>
            <a:ext cx="218975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6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28264" y="4729798"/>
            <a:ext cx="990148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31603" y="4758387"/>
            <a:ext cx="933023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56760" y="5701807"/>
            <a:ext cx="1104396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17024" y="5701807"/>
            <a:ext cx="723570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0" y="432935"/>
            <a:ext cx="4428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60" y="549140"/>
            <a:ext cx="3298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45" y="549140"/>
            <a:ext cx="29526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