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7" r:id="rId5"/>
    <p:sldId id="266" r:id="rId6"/>
    <p:sldId id="265" r:id="rId7"/>
    <p:sldId id="264" r:id="rId8"/>
    <p:sldId id="263" r:id="rId9"/>
    <p:sldId id="261" r:id="rId10"/>
    <p:sldId id="258" r:id="rId11"/>
  </p:sldIdLst>
  <p:sldSz cx="12192000" cy="6858000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gs" Target="tags/tag7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9.png"/><Relationship Id="rId2" Type="http://schemas.openxmlformats.org/officeDocument/2006/relationships/tags" Target="../tags/tag4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1.png"/><Relationship Id="rId2" Type="http://schemas.openxmlformats.org/officeDocument/2006/relationships/tags" Target="../tags/tag5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2.png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007" b="48405"/>
          <a:stretch>
            <a:fillRect/>
          </a:stretch>
        </p:blipFill>
        <p:spPr>
          <a:xfrm>
            <a:off x="2446655" y="1657350"/>
            <a:ext cx="8293735" cy="10064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595" y="2663690"/>
            <a:ext cx="11520000" cy="11061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2515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738710" y="2119343"/>
            <a:ext cx="276099" cy="2765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738710" y="2710529"/>
            <a:ext cx="276099" cy="2765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719669" y="3311250"/>
            <a:ext cx="314181" cy="2669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757752" y="3902436"/>
            <a:ext cx="247537" cy="2669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988935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610859" y="1840909"/>
            <a:ext cx="212498" cy="2290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578167" y="3370909"/>
            <a:ext cx="269709" cy="2290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594513" y="4377272"/>
            <a:ext cx="237017" cy="2454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594513" y="5907272"/>
            <a:ext cx="237017" cy="2372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52907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3785870" y="3497580"/>
            <a:ext cx="818515" cy="3371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528264" y="4149563"/>
            <a:ext cx="1018710" cy="2859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404495" y="4750130"/>
            <a:ext cx="666446" cy="2764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3690446" y="5341164"/>
            <a:ext cx="495074" cy="2764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3785870" y="5792470"/>
            <a:ext cx="1561465" cy="4159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animBg="1"/>
      <p:bldP spid="7" grpId="0" animBg="1"/>
      <p:bldP spid="8" grpId="0" animBg="1"/>
      <p:bldP spid="9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56035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6146776" y="4301099"/>
            <a:ext cx="5902809" cy="3430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499041" y="4920541"/>
            <a:ext cx="2180231" cy="3240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146776" y="5492334"/>
            <a:ext cx="5626710" cy="3430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508561" y="6102246"/>
            <a:ext cx="2437289" cy="3335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315460"/>
            <a:ext cx="504338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275" y="452755"/>
            <a:ext cx="4855210" cy="24079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00" y="548505"/>
            <a:ext cx="278842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1400" y="548505"/>
            <a:ext cx="425441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COMMONDATA" val="eyJoZGlkIjoiMWU5NTkzNjQ2NzQyNDFkNzhmODUwZGZiNTQ0ZGRhZjM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6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5</cp:revision>
  <dcterms:created xsi:type="dcterms:W3CDTF">2023-07-10T09:12:00Z</dcterms:created>
  <dcterms:modified xsi:type="dcterms:W3CDTF">2023-07-11T08:40:26Z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D25B4FBC8733410CA60A6556A5E942FC_12</vt:lpwstr>
  </property>
  <property fmtid="{D5CDD505-2E9C-101B-9397-08002B2CF9AE}" pid="3" name="KSOProductBuildVer">
    <vt:lpwstr>2052-11.1.0.14309</vt:lpwstr>
  </property>
</Properties>
</file>