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05" y="3085330"/>
            <a:ext cx="11520000" cy="156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1967093"/>
            <a:ext cx="266578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2625260"/>
            <a:ext cx="257057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3292965"/>
            <a:ext cx="314181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3951131"/>
            <a:ext cx="257057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8710" y="4609298"/>
            <a:ext cx="266578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7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09289" y="3660992"/>
            <a:ext cx="1028231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4975" y="4318145"/>
            <a:ext cx="1704198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66611" y="4984822"/>
            <a:ext cx="1075834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52099" y="5641975"/>
            <a:ext cx="1075834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85454" y="6308653"/>
            <a:ext cx="1409057" cy="27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8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3851" y="2739875"/>
            <a:ext cx="1104396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00475" y="2611120"/>
            <a:ext cx="480695" cy="40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12920" y="3995420"/>
            <a:ext cx="50101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42181" y="4065868"/>
            <a:ext cx="837818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08297" y="4065868"/>
            <a:ext cx="399867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33851" y="5382321"/>
            <a:ext cx="1190082" cy="28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84295" y="5223510"/>
            <a:ext cx="491490" cy="43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15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33021" y="5068405"/>
            <a:ext cx="732264" cy="343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5" y="384040"/>
            <a:ext cx="3066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90" y="549140"/>
            <a:ext cx="33649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80" y="638675"/>
            <a:ext cx="3800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