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3" r:id="rId5"/>
    <p:sldId id="262" r:id="rId6"/>
    <p:sldId id="261" r:id="rId7"/>
    <p:sldId id="260" r:id="rId8"/>
    <p:sldId id="274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tags" Target="../tags/tag5.xml"/><Relationship Id="rId3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120" y="3345680"/>
            <a:ext cx="11520000" cy="1135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20"/>
          <a:stretch>
            <a:fillRect/>
          </a:stretch>
        </p:blipFill>
        <p:spPr>
          <a:xfrm>
            <a:off x="2444750" y="2030730"/>
            <a:ext cx="11520170" cy="1054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542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57752" y="2013112"/>
            <a:ext cx="257057" cy="266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48231" y="2565363"/>
            <a:ext cx="266578" cy="276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19669" y="3117613"/>
            <a:ext cx="323702" cy="276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29190" y="3669864"/>
            <a:ext cx="314181" cy="276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48231" y="4222114"/>
            <a:ext cx="266578" cy="276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525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62545" y="3471588"/>
            <a:ext cx="361785" cy="343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48231" y="4081396"/>
            <a:ext cx="247537" cy="200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62545" y="4586393"/>
            <a:ext cx="361785" cy="333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48231" y="5186672"/>
            <a:ext cx="247537" cy="200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90926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792899" y="2508720"/>
            <a:ext cx="653767" cy="278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580244" y="2538798"/>
            <a:ext cx="789030" cy="187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78971" y="3719373"/>
            <a:ext cx="789030" cy="218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11426" y="3719373"/>
            <a:ext cx="774001" cy="270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72040" y="4922506"/>
            <a:ext cx="691340" cy="218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43254" y="4922506"/>
            <a:ext cx="548563" cy="218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650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76793" y="4110044"/>
            <a:ext cx="228495" cy="266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38710" y="4662694"/>
            <a:ext cx="285619" cy="266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38710" y="5215343"/>
            <a:ext cx="285619" cy="266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76793" y="5758464"/>
            <a:ext cx="228495" cy="276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38710" y="6311114"/>
            <a:ext cx="285619" cy="276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15" y="276090"/>
            <a:ext cx="32703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465" y="373880"/>
            <a:ext cx="32410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10" y="462145"/>
            <a:ext cx="39662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