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8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74" b="50349"/>
          <a:stretch>
            <a:fillRect/>
          </a:stretch>
        </p:blipFill>
        <p:spPr>
          <a:xfrm>
            <a:off x="2244090" y="2260600"/>
            <a:ext cx="8631555" cy="902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495" y="3163435"/>
            <a:ext cx="11520000" cy="11021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7965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453090" y="3645178"/>
            <a:ext cx="228495" cy="200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81652" y="4121977"/>
            <a:ext cx="180892" cy="200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53090" y="4598776"/>
            <a:ext cx="228495" cy="200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53090" y="5075575"/>
            <a:ext cx="228495" cy="200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481652" y="5552374"/>
            <a:ext cx="180892" cy="200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97095"/>
            <a:ext cx="11520000" cy="3461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20" y="4061325"/>
            <a:ext cx="11520000" cy="2326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2000278" y="4643040"/>
            <a:ext cx="723570" cy="209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5"/>
            </p:custDataLst>
          </p:nvPr>
        </p:nvSpPr>
        <p:spPr bwMode="white">
          <a:xfrm>
            <a:off x="5484840" y="4643040"/>
            <a:ext cx="218975" cy="209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367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43636" y="2205371"/>
            <a:ext cx="2332561" cy="209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243636" y="3159075"/>
            <a:ext cx="3132297" cy="257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243636" y="4112779"/>
            <a:ext cx="3151338" cy="257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253157" y="5076021"/>
            <a:ext cx="1466181" cy="238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2023-07-10T09:12:00Z</dcterms:created>
  <dcterms:modified xsi:type="dcterms:W3CDTF">2023-07-11T08:28:12Z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