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 b="50349"/>
          <a:stretch>
            <a:fillRect/>
          </a:stretch>
        </p:blipFill>
        <p:spPr>
          <a:xfrm>
            <a:off x="2244090" y="2260600"/>
            <a:ext cx="8631555" cy="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72"/>
          <a:stretch>
            <a:fillRect/>
          </a:stretch>
        </p:blipFill>
        <p:spPr>
          <a:xfrm>
            <a:off x="4966970" y="3163570"/>
            <a:ext cx="3977640" cy="100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6"/>
          <a:stretch>
            <a:fillRect/>
          </a:stretch>
        </p:blipFill>
        <p:spPr>
          <a:xfrm>
            <a:off x="720090" y="1080135"/>
            <a:ext cx="10166985" cy="4123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879849"/>
            <a:ext cx="209454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89520" y="1879849"/>
            <a:ext cx="247537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3574768"/>
            <a:ext cx="209454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9520" y="3574768"/>
            <a:ext cx="257057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9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81586" y="2997975"/>
            <a:ext cx="199933" cy="190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57090" y="2997975"/>
            <a:ext cx="190413" cy="190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32595" y="2997975"/>
            <a:ext cx="190413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08099" y="2997975"/>
            <a:ext cx="190413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02644" y="2997975"/>
            <a:ext cx="133288" cy="190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5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3570" y="1719405"/>
            <a:ext cx="247537" cy="20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187030"/>
            <a:ext cx="209454" cy="20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34049" y="2654654"/>
            <a:ext cx="257057" cy="20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43570" y="3112736"/>
            <a:ext cx="247537" cy="20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3580361"/>
            <a:ext cx="218975" cy="20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29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746761"/>
            <a:ext cx="218975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3137434"/>
            <a:ext cx="209454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6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6099" y="1308820"/>
            <a:ext cx="257057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4661" y="2700814"/>
            <a:ext cx="209454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