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7" r:id="rId5"/>
    <p:sldId id="266" r:id="rId6"/>
    <p:sldId id="265" r:id="rId7"/>
    <p:sldId id="264" r:id="rId8"/>
    <p:sldId id="263" r:id="rId9"/>
    <p:sldId id="262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tags" Target="../tags/tag5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4" b="50349"/>
          <a:stretch>
            <a:fillRect/>
          </a:stretch>
        </p:blipFill>
        <p:spPr>
          <a:xfrm>
            <a:off x="2244090" y="2260600"/>
            <a:ext cx="8631555" cy="90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95" y="3163435"/>
            <a:ext cx="11520000" cy="1303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06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76793" y="2291403"/>
            <a:ext cx="238016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57752" y="2816027"/>
            <a:ext cx="266578" cy="286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9190" y="3359728"/>
            <a:ext cx="323702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67272" y="3903429"/>
            <a:ext cx="257057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57752" y="4437591"/>
            <a:ext cx="276099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77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7272" y="1967154"/>
            <a:ext cx="257057" cy="27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67272" y="3579294"/>
            <a:ext cx="257057" cy="27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46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38909" y="1213745"/>
            <a:ext cx="276099" cy="277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9867" y="2828249"/>
            <a:ext cx="314181" cy="267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62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7752" y="1976504"/>
            <a:ext cx="266578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29190" y="2520129"/>
            <a:ext cx="323702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7752" y="3054217"/>
            <a:ext cx="276099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76793" y="3597842"/>
            <a:ext cx="238016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67272" y="4131930"/>
            <a:ext cx="257057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008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09367" y="4564137"/>
            <a:ext cx="3573323" cy="306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01095" y="5035862"/>
            <a:ext cx="1894192" cy="281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09367" y="5499310"/>
            <a:ext cx="1811476" cy="28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49983" y="5971034"/>
            <a:ext cx="4011717" cy="28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86034" y="6434482"/>
            <a:ext cx="1960365" cy="248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81830"/>
            <a:ext cx="29709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00" y="707255"/>
            <a:ext cx="42420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25" y="707255"/>
            <a:ext cx="31359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