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95" y="3571740"/>
            <a:ext cx="11520000" cy="942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72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32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42181" y="3014871"/>
            <a:ext cx="1475702" cy="22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66082" y="4101449"/>
            <a:ext cx="514115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13223" y="4101449"/>
            <a:ext cx="599800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66214" y="4768646"/>
            <a:ext cx="1456661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42578" y="5588345"/>
            <a:ext cx="780694" cy="22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10935" y="5493385"/>
            <a:ext cx="59309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3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660802"/>
            <a:ext cx="218975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079741"/>
            <a:ext cx="190413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181" y="2489159"/>
            <a:ext cx="190413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4181" y="2908098"/>
            <a:ext cx="190413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5140" y="3327038"/>
            <a:ext cx="218975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83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183867" y="2766766"/>
            <a:ext cx="637885" cy="20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59504" y="3224194"/>
            <a:ext cx="980628" cy="20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60958" y="3672092"/>
            <a:ext cx="580760" cy="20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88528" y="3672092"/>
            <a:ext cx="1075834" cy="20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89745" y="4069080"/>
            <a:ext cx="1431925" cy="269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60760" y="4606008"/>
            <a:ext cx="780694" cy="181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