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7325" y="2389505"/>
            <a:ext cx="9277350" cy="92392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11"/>
          <a:stretch>
            <a:fillRect/>
          </a:stretch>
        </p:blipFill>
        <p:spPr>
          <a:xfrm>
            <a:off x="4751705" y="3429000"/>
            <a:ext cx="3408680" cy="93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9701"/>
          <a:stretch>
            <a:fillRect/>
          </a:stretch>
        </p:blipFill>
        <p:spPr>
          <a:xfrm>
            <a:off x="720090" y="1241425"/>
            <a:ext cx="10402570" cy="2580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76727" y="3363146"/>
            <a:ext cx="190413" cy="20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33190" y="3363146"/>
            <a:ext cx="228495" cy="20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46776" y="3363146"/>
            <a:ext cx="180892" cy="20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03239" y="3363146"/>
            <a:ext cx="218975" cy="20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07305" y="3363146"/>
            <a:ext cx="190413" cy="20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98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2545" y="2386947"/>
            <a:ext cx="8025917" cy="167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92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3570" y="1918488"/>
            <a:ext cx="247537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2614053"/>
            <a:ext cx="247537" cy="20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300089"/>
            <a:ext cx="228495" cy="209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72132" y="3995654"/>
            <a:ext cx="199933" cy="20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72132" y="4681690"/>
            <a:ext cx="199933" cy="200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07"/>
          <a:stretch>
            <a:fillRect/>
          </a:stretch>
        </p:blipFill>
        <p:spPr>
          <a:xfrm>
            <a:off x="720090" y="1080135"/>
            <a:ext cx="9019540" cy="4024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52297" y="1957361"/>
            <a:ext cx="809256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47438" y="2672601"/>
            <a:ext cx="1171041" cy="181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08826" y="3340159"/>
            <a:ext cx="904462" cy="247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66677" y="4055399"/>
            <a:ext cx="418909" cy="181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76066" y="4722956"/>
            <a:ext cx="647404" cy="209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