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8" r:id="rId10"/>
    <p:sldId id="279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85" y="3738110"/>
            <a:ext cx="11520000" cy="138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2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1834403"/>
            <a:ext cx="266578" cy="27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2292774"/>
            <a:ext cx="276099" cy="26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0148" y="2751146"/>
            <a:ext cx="314181" cy="26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3209517"/>
            <a:ext cx="257057" cy="26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0148" y="1737679"/>
            <a:ext cx="314181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2652711"/>
            <a:ext cx="266578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3577276"/>
            <a:ext cx="25705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482776"/>
            <a:ext cx="266578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10148" y="5407340"/>
            <a:ext cx="314181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0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76000" y="3570037"/>
            <a:ext cx="257057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7851" y="4428670"/>
            <a:ext cx="285619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4756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79880" y="1544975"/>
            <a:ext cx="322457" cy="26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32281" y="3651598"/>
            <a:ext cx="275036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0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2925" y="2670630"/>
            <a:ext cx="894942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88925" y="2670630"/>
            <a:ext cx="704528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33123" y="3404034"/>
            <a:ext cx="2113586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17487" y="3413559"/>
            <a:ext cx="628363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5" y="549140"/>
            <a:ext cx="29711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85" y="726940"/>
            <a:ext cx="5814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32935"/>
            <a:ext cx="53598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35" y="432935"/>
            <a:ext cx="5647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