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3" r:id="rId5"/>
    <p:sldId id="262" r:id="rId6"/>
    <p:sldId id="261" r:id="rId7"/>
    <p:sldId id="260" r:id="rId8"/>
    <p:sldId id="276" r:id="rId9"/>
    <p:sldId id="277" r:id="rId10"/>
    <p:sldId id="258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7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tags" Target="../tags/tag4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tags" Target="../tags/tag5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57325" y="2389505"/>
            <a:ext cx="9277350" cy="923925"/>
          </a:xfrm>
          <a:prstGeom prst="rect">
            <a:avLst/>
          </a:prstGeom>
        </p:spPr>
      </p:pic>
      <p:pic>
        <p:nvPicPr>
          <p:cNvPr id="4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505" y="3562215"/>
            <a:ext cx="11520000" cy="1174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3408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471801" y="3856248"/>
            <a:ext cx="8635239" cy="1202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669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10148" y="2128191"/>
            <a:ext cx="314181" cy="266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38710" y="3214499"/>
            <a:ext cx="266578" cy="2763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48231" y="4863018"/>
            <a:ext cx="257057" cy="266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805680"/>
            <a:ext cx="11520000" cy="56041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10148" y="1682523"/>
            <a:ext cx="314181" cy="266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38710" y="3312308"/>
            <a:ext cx="266578" cy="2763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48231" y="4951624"/>
            <a:ext cx="257057" cy="266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99305"/>
            <a:ext cx="1056085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027902" y="5380367"/>
            <a:ext cx="6607077" cy="314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958078" y="5878576"/>
            <a:ext cx="4023596" cy="3059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00" y="358640"/>
            <a:ext cx="392703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130" y="589915"/>
            <a:ext cx="4720590" cy="3214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70" y="549140"/>
            <a:ext cx="57371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715" y="549140"/>
            <a:ext cx="314333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2023-07-10T09:12:00Z</dcterms:created>
  <dcterms:modified xsi:type="dcterms:W3CDTF">2023-07-11T08:14:20Z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