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7" r:id="rId5"/>
    <p:sldId id="266" r:id="rId6"/>
    <p:sldId id="265" r:id="rId7"/>
    <p:sldId id="264" r:id="rId8"/>
    <p:sldId id="263" r:id="rId9"/>
    <p:sldId id="262" r:id="rId10"/>
    <p:sldId id="258" r:id="rId11"/>
  </p:sldIdLst>
  <p:sldSz cx="12192000" cy="6858000"/>
  <p:notesSz cx="6858000" cy="9144000"/>
  <p:custDataLst>
    <p:tags r:id="rId1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54" d="100"/>
          <a:sy n="54" d="100"/>
        </p:scale>
        <p:origin x="47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5" Type="http://schemas.openxmlformats.org/officeDocument/2006/relationships/tags" Target="tags/tag7.xml"/><Relationship Id="rId14" Type="http://schemas.openxmlformats.org/officeDocument/2006/relationships/tableStyles" Target="tableStyles.xml"/><Relationship Id="rId13" Type="http://schemas.openxmlformats.org/officeDocument/2006/relationships/viewProps" Target="viewProps.xml"/><Relationship Id="rId12" Type="http://schemas.openxmlformats.org/officeDocument/2006/relationships/presProps" Target="presProps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3.png"/><Relationship Id="rId3" Type="http://schemas.openxmlformats.org/officeDocument/2006/relationships/tags" Target="../tags/tag3.xml"/><Relationship Id="rId2" Type="http://schemas.openxmlformats.org/officeDocument/2006/relationships/image" Target="../media/image2.png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tags" Target="../tags/tag5.xml"/><Relationship Id="rId3" Type="http://schemas.openxmlformats.org/officeDocument/2006/relationships/image" Target="../media/image10.png"/><Relationship Id="rId2" Type="http://schemas.openxmlformats.org/officeDocument/2006/relationships/tags" Target="../tags/tag4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2.png"/><Relationship Id="rId1" Type="http://schemas.openxmlformats.org/officeDocument/2006/relationships/tags" Target="../tags/tag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63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223" b="47961"/>
          <a:stretch>
            <a:fillRect/>
          </a:stretch>
        </p:blipFill>
        <p:spPr>
          <a:xfrm>
            <a:off x="3338830" y="2169160"/>
            <a:ext cx="8038465" cy="100457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2275" y="3061835"/>
            <a:ext cx="11520000" cy="130998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296292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2966876" y="1918384"/>
            <a:ext cx="1304330" cy="33344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7908099" y="1918384"/>
            <a:ext cx="1037752" cy="33344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3033520" y="2480483"/>
            <a:ext cx="1399537" cy="33344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7917619" y="2480483"/>
            <a:ext cx="1485223" cy="33344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2957355" y="3033055"/>
            <a:ext cx="1913652" cy="3429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8012826" y="3033055"/>
            <a:ext cx="1218644" cy="3429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3062082" y="3595154"/>
            <a:ext cx="1532826" cy="3429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514436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719669" y="1889760"/>
            <a:ext cx="323702" cy="26674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1748231" y="3013899"/>
            <a:ext cx="266578" cy="27627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748231" y="4128511"/>
            <a:ext cx="266578" cy="27627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748231" y="5252650"/>
            <a:ext cx="266578" cy="27627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518934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2043371" y="2451128"/>
            <a:ext cx="6540694" cy="3618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2071933" y="3593735"/>
            <a:ext cx="3703537" cy="28565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2062413" y="4698256"/>
            <a:ext cx="6216991" cy="37134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2071933" y="5840863"/>
            <a:ext cx="6778710" cy="3332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46383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282799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3032760" y="1143635"/>
            <a:ext cx="543560" cy="3270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3214413" y="1746530"/>
            <a:ext cx="2075504" cy="34278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6422876" y="2298798"/>
            <a:ext cx="3674975" cy="34278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3338181" y="2870110"/>
            <a:ext cx="2646743" cy="27613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6080132" y="3431900"/>
            <a:ext cx="3408396" cy="3332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animBg="1"/>
      <p:bldP spid="6" grpId="0" animBg="1"/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549140"/>
            <a:ext cx="3396692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8845" y="678045"/>
            <a:ext cx="3458745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7735" y="678045"/>
            <a:ext cx="3548948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35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COMMONDATA" val="eyJoZGlkIjoiMWU5NTkzNjQ2NzQyNDFkNzhmODUwZGZiNTQ0ZGRhZjMifQ==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16" baseType="lpstr">
      <vt:lpstr>Arial</vt:lpstr>
      <vt:lpstr>宋体</vt:lpstr>
      <vt:lpstr>Wingdings</vt:lpstr>
      <vt:lpstr>微软雅黑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Administrator</cp:lastModifiedBy>
  <cp:revision>5</cp:revision>
  <dcterms:created xsi:type="dcterms:W3CDTF">2023-07-10T09:12:00Z</dcterms:created>
  <dcterms:modified xsi:type="dcterms:W3CDTF">2023-07-11T08:06:10Z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D25B4FBC8733410CA60A6556A5E942FC_12</vt:lpwstr>
  </property>
  <property fmtid="{D5CDD505-2E9C-101B-9397-08002B2CF9AE}" pid="3" name="KSOProductBuildVer">
    <vt:lpwstr>2052-11.1.0.14309</vt:lpwstr>
  </property>
</Properties>
</file>