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70" r:id="rId6"/>
    <p:sldId id="269" r:id="rId7"/>
    <p:sldId id="268" r:id="rId8"/>
    <p:sldId id="267" r:id="rId9"/>
    <p:sldId id="266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11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0" y="549140"/>
            <a:ext cx="89238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693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0" y="457700"/>
            <a:ext cx="103977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1" b="58256"/>
          <a:stretch>
            <a:fillRect/>
          </a:stretch>
        </p:blipFill>
        <p:spPr>
          <a:xfrm>
            <a:off x="3095625" y="2475230"/>
            <a:ext cx="5380990" cy="79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9205" y="3557905"/>
            <a:ext cx="3749040" cy="6432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8990"/>
            <a:ext cx="99792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83840" y="2442714"/>
            <a:ext cx="659781" cy="35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48680" y="3213100"/>
            <a:ext cx="1137920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48770" y="4076640"/>
            <a:ext cx="1402036" cy="445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32276" y="4992628"/>
            <a:ext cx="1270079" cy="33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3840" y="5718818"/>
            <a:ext cx="1195854" cy="420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74876" y="1270455"/>
            <a:ext cx="856859" cy="485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94380" y="2203687"/>
            <a:ext cx="1380495" cy="514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32661" y="3155964"/>
            <a:ext cx="1504264" cy="3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93917" y="4098718"/>
            <a:ext cx="980628" cy="409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22677" y="5050996"/>
            <a:ext cx="3151338" cy="49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35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1537" y="2128045"/>
            <a:ext cx="2513454" cy="52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81190" y="3071285"/>
            <a:ext cx="3874909" cy="52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04826" y="4014526"/>
            <a:ext cx="8520990" cy="52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00760" y="4957767"/>
            <a:ext cx="1961256" cy="524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76462" y="5910535"/>
            <a:ext cx="1656595" cy="514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6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33057" y="1327655"/>
            <a:ext cx="2503933" cy="51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76661" y="2261124"/>
            <a:ext cx="5845685" cy="52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12826" y="2261124"/>
            <a:ext cx="3741619" cy="51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14413" y="3213643"/>
            <a:ext cx="1694677" cy="504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81057" y="4156637"/>
            <a:ext cx="2522975" cy="52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71669" y="5099632"/>
            <a:ext cx="4998347" cy="52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99000"/>
            <a:ext cx="10169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50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0" y="3607300"/>
            <a:ext cx="11520000" cy="3046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27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