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76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tags" Target="../tags/tag5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1" b="58256"/>
          <a:stretch>
            <a:fillRect/>
          </a:stretch>
        </p:blipFill>
        <p:spPr>
          <a:xfrm>
            <a:off x="2807335" y="2099945"/>
            <a:ext cx="5380990" cy="796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70" y="3166610"/>
            <a:ext cx="11520000" cy="1125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21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48231" y="2223661"/>
            <a:ext cx="276099" cy="276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57752" y="2843144"/>
            <a:ext cx="257057" cy="276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48231" y="3462627"/>
            <a:ext cx="266578" cy="285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19669" y="4091640"/>
            <a:ext cx="323702" cy="266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29190" y="4711124"/>
            <a:ext cx="314181" cy="276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8505"/>
            <a:ext cx="104209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2906" y="1436648"/>
            <a:ext cx="284206" cy="250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50131" y="2557606"/>
            <a:ext cx="241145" cy="250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50131" y="3687187"/>
            <a:ext cx="249757" cy="250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58743" y="4808145"/>
            <a:ext cx="232532" cy="250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15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660231" y="2070656"/>
            <a:ext cx="733090" cy="238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60495" y="2727919"/>
            <a:ext cx="809256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22677" y="3347080"/>
            <a:ext cx="799735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89322" y="3899562"/>
            <a:ext cx="314181" cy="27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52628" y="4518722"/>
            <a:ext cx="504595" cy="27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68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21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38909" y="1318675"/>
            <a:ext cx="276099" cy="276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67471" y="1939231"/>
            <a:ext cx="228495" cy="267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8909" y="2569334"/>
            <a:ext cx="276099" cy="267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67471" y="3180344"/>
            <a:ext cx="228495" cy="276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38909" y="3810447"/>
            <a:ext cx="276099" cy="267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0" y="459605"/>
            <a:ext cx="39700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90" y="704715"/>
            <a:ext cx="34850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895" y="704715"/>
            <a:ext cx="29113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2023-07-11T07:56:46Z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