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7"/>
          <a:stretch>
            <a:fillRect/>
          </a:stretch>
        </p:blipFill>
        <p:spPr>
          <a:xfrm>
            <a:off x="2994660" y="2475230"/>
            <a:ext cx="5899785" cy="190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1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1813533"/>
            <a:ext cx="266578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2785227"/>
            <a:ext cx="257057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4252294"/>
            <a:ext cx="314181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5214461"/>
            <a:ext cx="266578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31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3602988"/>
            <a:ext cx="266578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4088545"/>
            <a:ext cx="276099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4583622"/>
            <a:ext cx="257057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19669" y="5069178"/>
            <a:ext cx="314181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0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76396" y="2318436"/>
            <a:ext cx="276099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28727" y="2813810"/>
            <a:ext cx="314181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7768" y="3785506"/>
            <a:ext cx="257057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85917" y="5252577"/>
            <a:ext cx="285619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6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480330" y="4663908"/>
            <a:ext cx="533157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6793" y="4702035"/>
            <a:ext cx="1075834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95504" y="5150023"/>
            <a:ext cx="1285289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37983" y="5636139"/>
            <a:ext cx="54267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3487" y="5636139"/>
            <a:ext cx="675966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2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7471" y="1651685"/>
            <a:ext cx="228495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7471" y="2137619"/>
            <a:ext cx="228495" cy="27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8909" y="2623552"/>
            <a:ext cx="276099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0" y="549140"/>
            <a:ext cx="3277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0" y="699000"/>
            <a:ext cx="38963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05" y="699000"/>
            <a:ext cx="3196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