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8" r:id="rId12"/>
    <p:sldId id="267" r:id="rId13"/>
    <p:sldId id="266" r:id="rId14"/>
    <p:sldId id="264" r:id="rId15"/>
    <p:sldId id="263" r:id="rId16"/>
    <p:sldId id="261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11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43702" y="1289683"/>
            <a:ext cx="218975" cy="209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5140" y="2414347"/>
            <a:ext cx="266578" cy="219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709535"/>
            <a:ext cx="11520000" cy="2264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034181" y="4072691"/>
            <a:ext cx="228495" cy="219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88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62611" y="2061596"/>
            <a:ext cx="257057" cy="209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62611" y="3586407"/>
            <a:ext cx="266578" cy="219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024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5140" y="1423232"/>
            <a:ext cx="257057" cy="219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43702" y="2948710"/>
            <a:ext cx="218975" cy="209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3702" y="4235832"/>
            <a:ext cx="218975" cy="209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00" y="318000"/>
            <a:ext cx="11520000" cy="2603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68755" y="2101214"/>
            <a:ext cx="6417945" cy="64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00" y="2921389"/>
            <a:ext cx="11520000" cy="3644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82090" y="3952129"/>
            <a:ext cx="6742430" cy="41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81455" y="5803154"/>
            <a:ext cx="5465445" cy="673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09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15390" y="2186305"/>
            <a:ext cx="3575685" cy="419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15390" y="4084320"/>
            <a:ext cx="4283710" cy="705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244340"/>
            <a:ext cx="11520000" cy="2625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0" y="2869430"/>
            <a:ext cx="11520000" cy="3861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1350290" y="6311582"/>
            <a:ext cx="228495" cy="219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2692703" y="6321117"/>
            <a:ext cx="218975" cy="209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4025596" y="6321117"/>
            <a:ext cx="199933" cy="209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5329926" y="6321117"/>
            <a:ext cx="266578" cy="209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6700901" y="6321117"/>
            <a:ext cx="238015" cy="209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0" y="349750"/>
            <a:ext cx="11520000" cy="2703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5"/>
          <a:stretch>
            <a:fillRect/>
          </a:stretch>
        </p:blipFill>
        <p:spPr>
          <a:xfrm>
            <a:off x="964565" y="2974340"/>
            <a:ext cx="10155555" cy="3731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1316739" y="3604078"/>
            <a:ext cx="199933" cy="209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1297698" y="4148060"/>
            <a:ext cx="228495" cy="209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316739" y="4672955"/>
            <a:ext cx="199933" cy="21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5972342" y="5799093"/>
            <a:ext cx="656925" cy="219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4039648" y="6285814"/>
            <a:ext cx="1390016" cy="267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99410" y="2449830"/>
            <a:ext cx="6393180" cy="195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84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02190" y="902335"/>
            <a:ext cx="2103755" cy="1510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19669" y="3920994"/>
            <a:ext cx="199933" cy="219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47504" y="3920994"/>
            <a:ext cx="142809" cy="209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27735" y="3920994"/>
            <a:ext cx="209454" cy="209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36528" y="3920994"/>
            <a:ext cx="199933" cy="219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545322" y="3920994"/>
            <a:ext cx="199933" cy="209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0" y="726940"/>
            <a:ext cx="11520000" cy="5553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3843" y="1517632"/>
            <a:ext cx="209454" cy="209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90620" y="1517632"/>
            <a:ext cx="209454" cy="209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35281" y="3222859"/>
            <a:ext cx="257057" cy="209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62058" y="3222859"/>
            <a:ext cx="257057" cy="209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35281" y="4928087"/>
            <a:ext cx="257057" cy="209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09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81652" y="2079924"/>
            <a:ext cx="218975" cy="20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53090" y="2746540"/>
            <a:ext cx="266578" cy="20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81652" y="3403633"/>
            <a:ext cx="218975" cy="219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53090" y="4070249"/>
            <a:ext cx="266578" cy="219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81652" y="4736866"/>
            <a:ext cx="218975" cy="20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258435"/>
            <a:ext cx="11520000" cy="3579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410667" y="2537567"/>
            <a:ext cx="285619" cy="267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04948" y="2528021"/>
            <a:ext cx="295140" cy="267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67329" y="2967126"/>
            <a:ext cx="285619" cy="267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61610" y="2967126"/>
            <a:ext cx="295140" cy="267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63527" y="3396685"/>
            <a:ext cx="285619" cy="276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08750" y="3396685"/>
            <a:ext cx="295140" cy="267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04948" y="3835790"/>
            <a:ext cx="295140" cy="267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08750" y="3835790"/>
            <a:ext cx="295140" cy="267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954006" y="4274896"/>
            <a:ext cx="295140" cy="267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410667" y="4274896"/>
            <a:ext cx="285619" cy="267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53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24528" y="2281683"/>
            <a:ext cx="285619" cy="276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81652" y="2892062"/>
            <a:ext cx="209454" cy="162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24528" y="3416606"/>
            <a:ext cx="285619" cy="26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15008" y="3979299"/>
            <a:ext cx="295140" cy="26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481652" y="4589678"/>
            <a:ext cx="209454" cy="152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5" y="1226050"/>
            <a:ext cx="11520000" cy="3397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05427" y="1979972"/>
            <a:ext cx="218975" cy="21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05427" y="2543028"/>
            <a:ext cx="218975" cy="21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86386" y="3115628"/>
            <a:ext cx="257057" cy="20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05427" y="3669141"/>
            <a:ext cx="218975" cy="21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86386" y="4241740"/>
            <a:ext cx="257057" cy="219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80000"/>
            <a:ext cx="11520000" cy="3362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78865" y="1783715"/>
            <a:ext cx="247015" cy="258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78436" y="3528206"/>
            <a:ext cx="266578" cy="209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2023-07-10T09:12:00Z</dcterms:created>
  <dcterms:modified xsi:type="dcterms:W3CDTF">2023-07-16T01:39:38Z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