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4" r:id="rId5"/>
    <p:sldId id="273" r:id="rId6"/>
    <p:sldId id="272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3" r:id="rId15"/>
    <p:sldId id="262" r:id="rId16"/>
    <p:sldId id="261" r:id="rId17"/>
    <p:sldId id="260" r:id="rId18"/>
    <p:sldId id="258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1147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73" y="2325704"/>
            <a:ext cx="11520000" cy="1874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89475" y="2698679"/>
            <a:ext cx="218975" cy="219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47"/>
          <a:stretch/>
        </p:blipFill>
        <p:spPr>
          <a:xfrm>
            <a:off x="450573" y="773202"/>
            <a:ext cx="11244705" cy="1552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175438" y="948514"/>
            <a:ext cx="260208" cy="214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916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480000" y="3261743"/>
            <a:ext cx="1313851" cy="619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823404" y="4948068"/>
            <a:ext cx="971107" cy="543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86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00429" y="1556862"/>
            <a:ext cx="913983" cy="419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261685" y="3244956"/>
            <a:ext cx="1228165" cy="534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519074" y="4761380"/>
            <a:ext cx="875900" cy="429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5" y="718050"/>
            <a:ext cx="11520000" cy="5527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73312" y="1957054"/>
            <a:ext cx="238016" cy="209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163791" y="3081688"/>
            <a:ext cx="257057" cy="209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163791" y="4196792"/>
            <a:ext cx="228495" cy="219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173312" y="5321426"/>
            <a:ext cx="199933" cy="219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448750" y="5883743"/>
            <a:ext cx="209454" cy="219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70" y="1080000"/>
            <a:ext cx="11520000" cy="4230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82818" y="3033275"/>
            <a:ext cx="2427768" cy="219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73298" y="4786459"/>
            <a:ext cx="2484892" cy="219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1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91239" y="2309944"/>
            <a:ext cx="2646743" cy="266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281719" y="4045214"/>
            <a:ext cx="2389685" cy="266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281719" y="5818621"/>
            <a:ext cx="3141818" cy="219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95" y="982845"/>
            <a:ext cx="11520000" cy="4417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32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62743" y="1280245"/>
            <a:ext cx="190413" cy="209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34181" y="1909590"/>
            <a:ext cx="228495" cy="209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62743" y="2529399"/>
            <a:ext cx="190413" cy="219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62743" y="3158744"/>
            <a:ext cx="190413" cy="209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34181" y="3778553"/>
            <a:ext cx="228495" cy="219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948940" y="2341880"/>
            <a:ext cx="6294120" cy="1882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295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426065" y="1079500"/>
            <a:ext cx="1668145" cy="1372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62611" y="2451541"/>
            <a:ext cx="257057" cy="209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91173" y="3070640"/>
            <a:ext cx="209454" cy="209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62611" y="3689739"/>
            <a:ext cx="257057" cy="209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62611" y="4308838"/>
            <a:ext cx="257057" cy="219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462611" y="4927937"/>
            <a:ext cx="257057" cy="219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60" y="1080000"/>
            <a:ext cx="11520000" cy="3150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2151796" y="3848271"/>
            <a:ext cx="238016" cy="95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332027" y="3848271"/>
            <a:ext cx="247537" cy="95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521779" y="3838725"/>
            <a:ext cx="238016" cy="105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711531" y="3829179"/>
            <a:ext cx="238016" cy="95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901283" y="3838725"/>
            <a:ext cx="238016" cy="105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58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53090" y="1880680"/>
            <a:ext cx="266578" cy="209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53090" y="2500255"/>
            <a:ext cx="266578" cy="209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81652" y="3119829"/>
            <a:ext cx="218975" cy="219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53090" y="3748936"/>
            <a:ext cx="266578" cy="209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453090" y="4368510"/>
            <a:ext cx="266578" cy="209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60" y="16281"/>
            <a:ext cx="11520000" cy="1991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74292" y="959667"/>
            <a:ext cx="218975" cy="209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40" y="1934616"/>
            <a:ext cx="11520000" cy="48162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995442" y="2068136"/>
            <a:ext cx="218975" cy="219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985921" y="3164911"/>
            <a:ext cx="228495" cy="219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995442" y="4261685"/>
            <a:ext cx="218975" cy="209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966880" y="5358460"/>
            <a:ext cx="257057" cy="219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907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15008" y="2414415"/>
            <a:ext cx="295140" cy="266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908429" y="2452541"/>
            <a:ext cx="209454" cy="162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15008" y="2967244"/>
            <a:ext cx="295140" cy="266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841785" y="2967244"/>
            <a:ext cx="295140" cy="266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424528" y="3510541"/>
            <a:ext cx="285619" cy="266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75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81652" y="1718044"/>
            <a:ext cx="218975" cy="219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62611" y="2270382"/>
            <a:ext cx="257057" cy="209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81652" y="2813196"/>
            <a:ext cx="218975" cy="219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91173" y="3365534"/>
            <a:ext cx="209454" cy="209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62611" y="3908348"/>
            <a:ext cx="257057" cy="219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68"/>
          <a:stretch/>
        </p:blipFill>
        <p:spPr>
          <a:xfrm>
            <a:off x="359955" y="549140"/>
            <a:ext cx="11244705" cy="4195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84820" y="1181902"/>
            <a:ext cx="260208" cy="214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03406" y="2252015"/>
            <a:ext cx="223035" cy="214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3406" y="3322128"/>
            <a:ext cx="223035" cy="214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2023-07-10T09:12:00Z</dcterms:created>
  <dcterms:modified xsi:type="dcterms:W3CDTF">2023-07-16T01:31:03Z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