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5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2198" y="2994942"/>
            <a:ext cx="190413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90644" y="2994942"/>
            <a:ext cx="199933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09090" y="2994942"/>
            <a:ext cx="209454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37057" y="2994942"/>
            <a:ext cx="190413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74545" y="2994942"/>
            <a:ext cx="142809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2743" y="3938123"/>
            <a:ext cx="190413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62743" y="4414477"/>
            <a:ext cx="190413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679933" y="4414477"/>
            <a:ext cx="228496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62743" y="4890831"/>
            <a:ext cx="190413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79933" y="4890831"/>
            <a:ext cx="228496" cy="20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79140" y="2673350"/>
            <a:ext cx="563372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79365"/>
            <a:ext cx="11520000" cy="429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78436" y="4126242"/>
            <a:ext cx="228495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76386" y="4126242"/>
            <a:ext cx="190413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6998" y="4602317"/>
            <a:ext cx="180892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276386" y="4602317"/>
            <a:ext cx="190413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8436" y="5078392"/>
            <a:ext cx="228495" cy="19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394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9395" y="4226442"/>
            <a:ext cx="257057" cy="20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3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4661" y="1232671"/>
            <a:ext cx="209454" cy="209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5140" y="2186868"/>
            <a:ext cx="218975" cy="209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5619" y="3141064"/>
            <a:ext cx="247537" cy="20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661" y="4095261"/>
            <a:ext cx="209454" cy="200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8890"/>
            <a:ext cx="11520000" cy="350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7957" y="3727577"/>
            <a:ext cx="199933" cy="1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91097" y="3727577"/>
            <a:ext cx="199933" cy="15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1312" y="4175296"/>
            <a:ext cx="285619" cy="2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24453" y="4175296"/>
            <a:ext cx="285619" cy="2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08618" y="4527756"/>
            <a:ext cx="190414" cy="76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6"/>
          <a:stretch/>
        </p:blipFill>
        <p:spPr>
          <a:xfrm>
            <a:off x="335825" y="4527756"/>
            <a:ext cx="11520000" cy="1444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2135229" y="5089567"/>
            <a:ext cx="1218644" cy="25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10734" y="5137178"/>
            <a:ext cx="342743" cy="161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763593" y="5613289"/>
            <a:ext cx="561719" cy="161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81114" y="5565678"/>
            <a:ext cx="752132" cy="20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8"/>
          <a:stretch/>
        </p:blipFill>
        <p:spPr>
          <a:xfrm>
            <a:off x="416848" y="694481"/>
            <a:ext cx="11520000" cy="3381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2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47504" y="1918792"/>
            <a:ext cx="238016" cy="22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62280" y="2662268"/>
            <a:ext cx="266578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90446" y="3081664"/>
            <a:ext cx="218975" cy="22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1553" y="3110260"/>
            <a:ext cx="238016" cy="219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3702" y="5064266"/>
            <a:ext cx="218975" cy="209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711825"/>
            <a:ext cx="11520000" cy="2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2023-07-16T06:35:02Z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