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74" r:id="rId6"/>
    <p:sldId id="261" r:id="rId7"/>
    <p:sldId id="260" r:id="rId8"/>
    <p:sldId id="272" r:id="rId9"/>
    <p:sldId id="273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4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99181" y="3571016"/>
            <a:ext cx="5179187" cy="927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06270" y="2287270"/>
            <a:ext cx="8054340" cy="92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05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270876" y="3194620"/>
            <a:ext cx="295140" cy="304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31867" y="3194620"/>
            <a:ext cx="276099" cy="29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8809" y="3146993"/>
            <a:ext cx="342742" cy="29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79801" y="4585316"/>
            <a:ext cx="247537" cy="29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74413" y="4585316"/>
            <a:ext cx="295140" cy="29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3"/>
          <a:stretch/>
        </p:blipFill>
        <p:spPr>
          <a:xfrm>
            <a:off x="351826" y="743195"/>
            <a:ext cx="11450029" cy="345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23904" y="1538803"/>
            <a:ext cx="880043" cy="27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06509" y="2116566"/>
            <a:ext cx="747563" cy="24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92955" y="2609085"/>
            <a:ext cx="1078763" cy="30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20063" y="3224735"/>
            <a:ext cx="1239631" cy="31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00107" y="3736199"/>
            <a:ext cx="2110211" cy="34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9"/>
          <a:stretch/>
        </p:blipFill>
        <p:spPr>
          <a:xfrm>
            <a:off x="400594" y="694943"/>
            <a:ext cx="11413453" cy="2732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348015" y="1400618"/>
            <a:ext cx="407633" cy="440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83106" y="2401592"/>
            <a:ext cx="372542" cy="51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66"/>
          <a:stretch/>
        </p:blipFill>
        <p:spPr>
          <a:xfrm>
            <a:off x="400594" y="3426950"/>
            <a:ext cx="11413453" cy="2772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1396224" y="3548084"/>
            <a:ext cx="359424" cy="398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366412" y="4108241"/>
            <a:ext cx="389236" cy="391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358959" y="5005866"/>
            <a:ext cx="396689" cy="52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4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2"/>
          <a:stretch/>
        </p:blipFill>
        <p:spPr>
          <a:xfrm>
            <a:off x="476160" y="597408"/>
            <a:ext cx="11313504" cy="4493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8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7818" y="2445056"/>
            <a:ext cx="276099" cy="26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71206" y="2445056"/>
            <a:ext cx="238016" cy="26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94115" y="2445056"/>
            <a:ext cx="228495" cy="26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59900" y="2435510"/>
            <a:ext cx="266579" cy="276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29256" y="4191947"/>
            <a:ext cx="314181" cy="26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71206" y="4191947"/>
            <a:ext cx="257057" cy="26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02" y="274881"/>
            <a:ext cx="4200290" cy="5794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74" y="600269"/>
            <a:ext cx="4267112" cy="5345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58615" y="532765"/>
            <a:ext cx="3874770" cy="603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2023-07-16T05:57:43Z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