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1435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872132" y="3433250"/>
            <a:ext cx="4447735" cy="73770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14600" y="2203450"/>
            <a:ext cx="7162800" cy="868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00" y="729480"/>
            <a:ext cx="11520000" cy="528373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/>
          <p:cNvSpPr/>
          <p:nvPr/>
        </p:nvSpPr>
        <p:spPr bwMode="white">
          <a:xfrm>
            <a:off x="1757355" y="3686080"/>
            <a:ext cx="571239" cy="2670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/>
          <p:cNvSpPr/>
          <p:nvPr/>
        </p:nvSpPr>
        <p:spPr bwMode="white">
          <a:xfrm>
            <a:off x="5403768" y="3686080"/>
            <a:ext cx="580760" cy="26704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9059702" y="3686080"/>
            <a:ext cx="590280" cy="2575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1814479" y="4182026"/>
            <a:ext cx="304661" cy="2384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5622743" y="4172489"/>
            <a:ext cx="590280" cy="2479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2366677" y="5126231"/>
            <a:ext cx="580760" cy="2575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5099107" y="5126231"/>
            <a:ext cx="314181" cy="2575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8678876" y="5135768"/>
            <a:ext cx="580760" cy="2479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862082" y="5622177"/>
            <a:ext cx="571239" cy="23843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/>
          <p:cNvSpPr/>
          <p:nvPr/>
        </p:nvSpPr>
        <p:spPr bwMode="white">
          <a:xfrm>
            <a:off x="5346644" y="5612639"/>
            <a:ext cx="590280" cy="24797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05" y="531360"/>
            <a:ext cx="11520000" cy="517789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25" y="1080000"/>
            <a:ext cx="11520000" cy="480339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NlYzU2NDZlZWRhZGY1YzdjNGExMDUwNGJjODllMjk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7</cp:revision>
  <dcterms:created xsi:type="dcterms:W3CDTF">2023-07-10T09:12:00Z</dcterms:created>
  <dcterms:modified xsi:type="dcterms:W3CDTF">2023-07-16T05:31:18Z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D25B4FBC8733410CA60A6556A5E942FC_12</vt:lpwstr>
  </property>
  <property fmtid="{D5CDD505-2E9C-101B-9397-08002B2CF9AE}" pid="3" name="KSOProductBuildVer">
    <vt:lpwstr>2052-11.1.0.14309</vt:lpwstr>
  </property>
</Properties>
</file>