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74" r:id="rId8"/>
    <p:sldId id="275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76721" y="3309305"/>
            <a:ext cx="4787603" cy="8720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4600" y="2203450"/>
            <a:ext cx="716280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3451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611120" y="3635375"/>
            <a:ext cx="200723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14055" y="3635375"/>
            <a:ext cx="1564005" cy="27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30170" y="4143737"/>
            <a:ext cx="1655445" cy="273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707255"/>
            <a:ext cx="11520000" cy="5737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64056" y="1460165"/>
            <a:ext cx="276099" cy="28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45015" y="2479929"/>
            <a:ext cx="323702" cy="276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64056" y="4004811"/>
            <a:ext cx="276099" cy="285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83097" y="5034106"/>
            <a:ext cx="257057" cy="266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5" y="707255"/>
            <a:ext cx="112763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2863" y="3596575"/>
            <a:ext cx="251620" cy="27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5586" y="4593856"/>
            <a:ext cx="307535" cy="27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64225" y="5581818"/>
            <a:ext cx="270258" cy="279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79620"/>
            <a:ext cx="106033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1471" y="4559893"/>
            <a:ext cx="210315" cy="245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01471" y="5024551"/>
            <a:ext cx="210315" cy="254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66419" y="5497976"/>
            <a:ext cx="262894" cy="245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01471" y="5962633"/>
            <a:ext cx="210315" cy="254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909" y="285045"/>
            <a:ext cx="3414056" cy="62184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501" y="502233"/>
            <a:ext cx="3421677" cy="5784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71602" y="715581"/>
            <a:ext cx="4048712" cy="5839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2023-07-10T09:12:00Z</dcterms:created>
  <dcterms:modified xsi:type="dcterms:W3CDTF">2023-07-16T05:29:49Z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