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3" r:id="rId7"/>
    <p:sldId id="262" r:id="rId8"/>
    <p:sldId id="260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44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14600" y="2203450"/>
            <a:ext cx="7162800" cy="868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833858" y="3397068"/>
            <a:ext cx="4275999" cy="63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90" y="902200"/>
            <a:ext cx="11520000" cy="5416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82483" y="1703181"/>
            <a:ext cx="257057" cy="276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44400" y="2895118"/>
            <a:ext cx="314181" cy="266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63442" y="4077520"/>
            <a:ext cx="276099" cy="276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82483" y="5269457"/>
            <a:ext cx="257057" cy="266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6" y="177755"/>
            <a:ext cx="11014800" cy="6357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27096" y="1006640"/>
            <a:ext cx="245784" cy="255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46917" y="2136112"/>
            <a:ext cx="273094" cy="264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08889" y="3848535"/>
            <a:ext cx="300403" cy="255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08889" y="4978006"/>
            <a:ext cx="263990" cy="264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17992" y="6116586"/>
            <a:ext cx="236681" cy="264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0" y="1080000"/>
            <a:ext cx="11520000" cy="4967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54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38909" y="1194496"/>
            <a:ext cx="285619" cy="276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76991" y="1786061"/>
            <a:ext cx="228495" cy="276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8909" y="2387168"/>
            <a:ext cx="285619" cy="276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76991" y="2978733"/>
            <a:ext cx="228495" cy="276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76991" y="3570298"/>
            <a:ext cx="228495" cy="276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38909" y="4161863"/>
            <a:ext cx="285619" cy="276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75" y="787900"/>
            <a:ext cx="37309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05" y="381635"/>
            <a:ext cx="3444240" cy="6195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60" y="356235"/>
            <a:ext cx="4368800" cy="6146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2023-07-16T05:14:27Z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