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5801" y="3785722"/>
            <a:ext cx="4262413" cy="721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8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8991" y="3711427"/>
            <a:ext cx="571239" cy="257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70743" y="3711427"/>
            <a:ext cx="1523305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07438" y="3711427"/>
            <a:ext cx="1542347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57685" y="4130930"/>
            <a:ext cx="580760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4165" y="4130930"/>
            <a:ext cx="590280" cy="257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19669" y="4979471"/>
            <a:ext cx="323702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37586" y="4989005"/>
            <a:ext cx="571239" cy="257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50578" y="4979471"/>
            <a:ext cx="866379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33851" y="5408508"/>
            <a:ext cx="571239" cy="257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75603" y="5418042"/>
            <a:ext cx="580760" cy="247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38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2022991"/>
            <a:ext cx="209454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94909" y="2022991"/>
            <a:ext cx="247537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9" y="1091723"/>
            <a:ext cx="11520000" cy="416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7" y="1162062"/>
            <a:ext cx="11520000" cy="2576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