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76" r:id="rId8"/>
    <p:sldId id="274" r:id="rId9"/>
    <p:sldId id="275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624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77885" y="3632598"/>
            <a:ext cx="5030539" cy="9073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9890" y="2364105"/>
            <a:ext cx="652653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118100"/>
            <a:ext cx="11520000" cy="3308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45015" y="2052442"/>
            <a:ext cx="314181" cy="276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45015" y="2672160"/>
            <a:ext cx="314181" cy="276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64056" y="3291877"/>
            <a:ext cx="276099" cy="286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83097" y="3921128"/>
            <a:ext cx="257057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72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47173" y="3225284"/>
            <a:ext cx="1466181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27867" y="3845033"/>
            <a:ext cx="1589950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14545" y="4464782"/>
            <a:ext cx="742611" cy="286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23272" y="5094066"/>
            <a:ext cx="952066" cy="33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33123" y="5713815"/>
            <a:ext cx="1180561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" y="860925"/>
            <a:ext cx="11520000" cy="5297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505661" y="3786175"/>
            <a:ext cx="247537" cy="20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9496" y="4348356"/>
            <a:ext cx="352264" cy="343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05661" y="5024880"/>
            <a:ext cx="247537" cy="20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29496" y="5596590"/>
            <a:ext cx="352264" cy="343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14"/>
          <a:stretch/>
        </p:blipFill>
        <p:spPr>
          <a:xfrm>
            <a:off x="468207" y="542652"/>
            <a:ext cx="11339479" cy="433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8"/>
          <a:stretch/>
        </p:blipFill>
        <p:spPr>
          <a:xfrm>
            <a:off x="454954" y="795130"/>
            <a:ext cx="11339479" cy="296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7072" y="935139"/>
            <a:ext cx="271772" cy="26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7072" y="1544604"/>
            <a:ext cx="271772" cy="271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5187" y="2163445"/>
            <a:ext cx="224915" cy="26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7072" y="2772910"/>
            <a:ext cx="271772" cy="271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7072" y="3382374"/>
            <a:ext cx="271772" cy="271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93766" y="433124"/>
            <a:ext cx="3929777" cy="59325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85172" y="500435"/>
            <a:ext cx="3904532" cy="5999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33850" y="222885"/>
            <a:ext cx="3924935" cy="6411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2023-07-16T04:52:05Z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