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1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27007" y="3548683"/>
            <a:ext cx="4728851" cy="1017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29890" y="2364105"/>
            <a:ext cx="6526530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00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7272" y="2100167"/>
            <a:ext cx="266578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29190" y="2824772"/>
            <a:ext cx="323702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7752" y="3539842"/>
            <a:ext cx="276099" cy="286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57752" y="4264447"/>
            <a:ext cx="276099" cy="286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67272" y="4998586"/>
            <a:ext cx="266578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345405"/>
            <a:ext cx="10504715" cy="6313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601230" y="3662867"/>
            <a:ext cx="460627" cy="484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88289" y="3556551"/>
            <a:ext cx="319340" cy="51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03138" y="5497034"/>
            <a:ext cx="441205" cy="511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89371" y="5507667"/>
            <a:ext cx="359229" cy="501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82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71074" y="2004125"/>
            <a:ext cx="342743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41917" y="2004125"/>
            <a:ext cx="238016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13884" y="4052446"/>
            <a:ext cx="342743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03702" y="3947648"/>
            <a:ext cx="218975" cy="4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5" y="1080000"/>
            <a:ext cx="11520000" cy="5311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13837" y="4360465"/>
            <a:ext cx="1037752" cy="44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03655" y="4493973"/>
            <a:ext cx="733090" cy="314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8812" y="4493973"/>
            <a:ext cx="1599471" cy="314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45804" y="5399915"/>
            <a:ext cx="809256" cy="553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23423" y="5638321"/>
            <a:ext cx="933024" cy="314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56118" y="5418988"/>
            <a:ext cx="1418578" cy="791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02130" y="723900"/>
            <a:ext cx="3627120" cy="5410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93205" y="2188210"/>
            <a:ext cx="3852545" cy="2660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27830" y="274320"/>
            <a:ext cx="3736340" cy="630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2023-07-16T04:44:51Z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