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6" r:id="rId7"/>
    <p:sldId id="263" r:id="rId8"/>
    <p:sldId id="262" r:id="rId9"/>
    <p:sldId id="261" r:id="rId10"/>
    <p:sldId id="260" r:id="rId11"/>
    <p:sldId id="25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89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140" y="1222822"/>
            <a:ext cx="228495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5140" y="2270189"/>
            <a:ext cx="228495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4181" y="3327078"/>
            <a:ext cx="199933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4181" y="4374444"/>
            <a:ext cx="199933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2045" y="3562050"/>
            <a:ext cx="2661920" cy="787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43505" y="2249805"/>
            <a:ext cx="6905625" cy="93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5" y="919362"/>
            <a:ext cx="11520000" cy="5076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1587" y="1700324"/>
            <a:ext cx="209454" cy="20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79191" y="1690800"/>
            <a:ext cx="218975" cy="20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43025" y="2243189"/>
            <a:ext cx="247537" cy="20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9191" y="2233665"/>
            <a:ext cx="218975" cy="20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73125" y="919497"/>
            <a:ext cx="1908810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52546" y="3452729"/>
            <a:ext cx="228495" cy="20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43025" y="3995593"/>
            <a:ext cx="247537" cy="20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271587" y="4538458"/>
            <a:ext cx="209454" cy="20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252546" y="5071798"/>
            <a:ext cx="228495" cy="20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243025" y="5624187"/>
            <a:ext cx="247537" cy="20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5" y="880610"/>
            <a:ext cx="11520000" cy="5096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57" y="1718991"/>
            <a:ext cx="209454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54957" y="2805076"/>
            <a:ext cx="209454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54957" y="4424677"/>
            <a:ext cx="209454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63"/>
          <a:stretch/>
        </p:blipFill>
        <p:spPr>
          <a:xfrm>
            <a:off x="476795" y="784090"/>
            <a:ext cx="11520000" cy="2156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38447" y="860366"/>
            <a:ext cx="209454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09885" y="1947311"/>
            <a:ext cx="247537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0"/>
          <a:stretch/>
        </p:blipFill>
        <p:spPr>
          <a:xfrm>
            <a:off x="513865" y="617837"/>
            <a:ext cx="11520000" cy="3292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56476" y="1440391"/>
            <a:ext cx="228495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46955" y="1983863"/>
            <a:ext cx="247537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75517" y="2527336"/>
            <a:ext cx="199933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56476" y="3070808"/>
            <a:ext cx="228495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75517" y="3614280"/>
            <a:ext cx="209454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53"/>
          <a:stretch/>
        </p:blipFill>
        <p:spPr>
          <a:xfrm>
            <a:off x="513865" y="4157752"/>
            <a:ext cx="11520000" cy="182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621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5"/>
          <a:stretch/>
        </p:blipFill>
        <p:spPr>
          <a:xfrm>
            <a:off x="472865" y="852616"/>
            <a:ext cx="11520000" cy="319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34517" y="1625718"/>
            <a:ext cx="199933" cy="209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15476" y="2150049"/>
            <a:ext cx="228495" cy="209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34517" y="2674379"/>
            <a:ext cx="209454" cy="209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05955" y="3198710"/>
            <a:ext cx="247537" cy="209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15476" y="3732574"/>
            <a:ext cx="228495" cy="200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22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90842" y="1900525"/>
            <a:ext cx="218975" cy="209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14413" y="2425280"/>
            <a:ext cx="209454" cy="209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66611" y="3484331"/>
            <a:ext cx="199933" cy="20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04892" y="4533841"/>
            <a:ext cx="247537" cy="20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00363" y="5058596"/>
            <a:ext cx="228495" cy="20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3273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9</cp:revision>
  <dcterms:created xsi:type="dcterms:W3CDTF">2023-07-10T09:12:00Z</dcterms:created>
  <dcterms:modified xsi:type="dcterms:W3CDTF">2023-07-16T04:09:20Z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