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0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03302" y="3535882"/>
            <a:ext cx="4438915" cy="736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43505" y="2249805"/>
            <a:ext cx="6905625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05"/>
          <a:stretch/>
        </p:blipFill>
        <p:spPr>
          <a:xfrm>
            <a:off x="200570" y="918075"/>
            <a:ext cx="11424932" cy="2804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29758" y="1881222"/>
            <a:ext cx="245494" cy="1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83424" y="1881222"/>
            <a:ext cx="245494" cy="1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44779" y="2513878"/>
            <a:ext cx="358799" cy="33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07887" y="2513878"/>
            <a:ext cx="349357" cy="33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29758" y="3250402"/>
            <a:ext cx="245494" cy="19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9"/>
          <a:stretch/>
        </p:blipFill>
        <p:spPr>
          <a:xfrm>
            <a:off x="370387" y="796833"/>
            <a:ext cx="11424932" cy="2929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409017" y="1752360"/>
            <a:ext cx="254936" cy="26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55388" y="1752360"/>
            <a:ext cx="254936" cy="26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18"/>
          <a:stretch/>
        </p:blipFill>
        <p:spPr>
          <a:xfrm>
            <a:off x="370387" y="3833270"/>
            <a:ext cx="11424932" cy="2249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1377289" y="4007815"/>
            <a:ext cx="412322" cy="394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68851" y="3974917"/>
            <a:ext cx="341473" cy="427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5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2"/>
          <a:stretch/>
        </p:blipFill>
        <p:spPr>
          <a:xfrm>
            <a:off x="458743" y="548639"/>
            <a:ext cx="11389268" cy="4597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478530" y="3579223"/>
            <a:ext cx="3026773" cy="458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79064" y="4532812"/>
            <a:ext cx="3126239" cy="423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965700"/>
            <a:ext cx="11520000" cy="496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925444" y="3003881"/>
            <a:ext cx="733090" cy="65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61742" y="2908639"/>
            <a:ext cx="856860" cy="809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58734" y="4746812"/>
            <a:ext cx="723570" cy="66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80849" y="4899199"/>
            <a:ext cx="1094876" cy="323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35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90380" y="1651780"/>
            <a:ext cx="723570" cy="6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55570" y="1804254"/>
            <a:ext cx="999669" cy="314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90380" y="3405238"/>
            <a:ext cx="723570" cy="66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27272" y="3433827"/>
            <a:ext cx="1009191" cy="43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56105" y="525145"/>
            <a:ext cx="3964305" cy="5589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50355" y="1295400"/>
            <a:ext cx="391668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03420" y="511175"/>
            <a:ext cx="3622675" cy="604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2023-07-16T03:56:12Z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