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64" r:id="rId8"/>
    <p:sldId id="265" r:id="rId9"/>
    <p:sldId id="258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3" d="100"/>
          <a:sy n="73" d="100"/>
        </p:scale>
        <p:origin x="571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1066" y="3609131"/>
            <a:ext cx="4588838" cy="7194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43505" y="2249805"/>
            <a:ext cx="6905625" cy="932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707255"/>
            <a:ext cx="11520000" cy="5695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83097" y="1526290"/>
            <a:ext cx="257057" cy="276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83097" y="2640559"/>
            <a:ext cx="257057" cy="276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64056" y="3745305"/>
            <a:ext cx="276099" cy="276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45015" y="4850051"/>
            <a:ext cx="314181" cy="276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665980"/>
            <a:ext cx="11520000" cy="5638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837775" y="2723367"/>
            <a:ext cx="1580429" cy="695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68625" y="3714115"/>
            <a:ext cx="1397000" cy="666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47560" y="4380707"/>
            <a:ext cx="1056793" cy="552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583031" y="5352252"/>
            <a:ext cx="2351603" cy="819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0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5" y="1080000"/>
            <a:ext cx="11520000" cy="4003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71858" y="2376379"/>
            <a:ext cx="3427438" cy="352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52817" y="3491646"/>
            <a:ext cx="3446479" cy="343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52817" y="4578317"/>
            <a:ext cx="2960925" cy="343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10824210" y="784860"/>
            <a:ext cx="655320" cy="595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80" y="689475"/>
            <a:ext cx="11520000" cy="5621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321511" y="3690971"/>
            <a:ext cx="247537" cy="200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45346" y="4186456"/>
            <a:ext cx="352264" cy="343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245346" y="4739112"/>
            <a:ext cx="352264" cy="343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245346" y="5301297"/>
            <a:ext cx="352264" cy="343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245346" y="5853954"/>
            <a:ext cx="352264" cy="343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313" y="514097"/>
            <a:ext cx="3842598" cy="59937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197" y="835037"/>
            <a:ext cx="3877293" cy="535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095" y="534479"/>
            <a:ext cx="3706884" cy="590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2023-07-10T09:12:00Z</dcterms:created>
  <dcterms:modified xsi:type="dcterms:W3CDTF">2023-07-16T03:53:53Z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