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24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1347" y="3225072"/>
            <a:ext cx="4629306" cy="7984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39340" y="1978660"/>
            <a:ext cx="751332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9" y="789055"/>
            <a:ext cx="11520000" cy="54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86464" y="789190"/>
            <a:ext cx="129730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71008" y="2579531"/>
            <a:ext cx="352264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49322" y="2589055"/>
            <a:ext cx="352264" cy="2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27338" y="4246197"/>
            <a:ext cx="352264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21553" y="4255721"/>
            <a:ext cx="352264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27338" y="5912864"/>
            <a:ext cx="352264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9" y="816763"/>
            <a:ext cx="11520000" cy="4978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94189" y="1322231"/>
            <a:ext cx="257057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22751" y="1694180"/>
            <a:ext cx="209454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22751" y="2066128"/>
            <a:ext cx="209454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94189" y="2438077"/>
            <a:ext cx="257057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22751" y="3649294"/>
            <a:ext cx="209454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13230" y="4011706"/>
            <a:ext cx="218975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94189" y="4765140"/>
            <a:ext cx="257057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94189" y="5137088"/>
            <a:ext cx="257057" cy="200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222751" y="5499500"/>
            <a:ext cx="209454" cy="20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9" y="886036"/>
            <a:ext cx="11520000" cy="490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6479" y="1428824"/>
            <a:ext cx="257057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66479" y="2171588"/>
            <a:ext cx="257057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6479" y="2914352"/>
            <a:ext cx="257057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95041" y="3657116"/>
            <a:ext cx="209454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95041" y="4399880"/>
            <a:ext cx="209454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2023-07-16T03:20:40Z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