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3" r:id="rId7"/>
    <p:sldId id="261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43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617741" y="3435839"/>
            <a:ext cx="4514323" cy="8703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339340" y="1978660"/>
            <a:ext cx="7513320" cy="891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2" y="301203"/>
            <a:ext cx="9338400" cy="6421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21862" y="3569665"/>
            <a:ext cx="1643867" cy="463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12896" y="3577392"/>
            <a:ext cx="671438" cy="66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53063" y="5972720"/>
            <a:ext cx="1366030" cy="664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628331" y="6065442"/>
            <a:ext cx="625132" cy="571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9140"/>
            <a:ext cx="10284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54998" y="1510558"/>
            <a:ext cx="246499" cy="25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37998" y="4011946"/>
            <a:ext cx="288999" cy="246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54998" y="5254132"/>
            <a:ext cx="246499" cy="255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828" y="298298"/>
            <a:ext cx="10600588" cy="6306789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1244884" y="3623280"/>
            <a:ext cx="505245" cy="4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44883" y="4245582"/>
            <a:ext cx="505245" cy="3629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312514" y="4894209"/>
            <a:ext cx="300869" cy="3727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327837" y="5493926"/>
            <a:ext cx="285545" cy="451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244882" y="6133148"/>
            <a:ext cx="368499" cy="377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788035"/>
            <a:ext cx="5071110" cy="574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50" y="1314450"/>
            <a:ext cx="5022215" cy="4351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30" y="153035"/>
            <a:ext cx="4302760" cy="66065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185" y="153035"/>
            <a:ext cx="4426732" cy="6418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2023-07-10T09:12:00Z</dcterms:created>
  <dcterms:modified xsi:type="dcterms:W3CDTF">2023-07-16T03:26:00Z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2052-11.1.0.14309</vt:lpwstr>
  </property>
</Properties>
</file>