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74" r:id="rId8"/>
    <p:sldId id="275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52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84050" y="3413418"/>
            <a:ext cx="4529650" cy="7488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39340" y="1978660"/>
            <a:ext cx="7513320" cy="89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18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48231" y="1918036"/>
            <a:ext cx="276099" cy="276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67272" y="2546564"/>
            <a:ext cx="257057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48231" y="3165569"/>
            <a:ext cx="276099" cy="276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67272" y="3794096"/>
            <a:ext cx="257057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21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67272" y="3900514"/>
            <a:ext cx="257057" cy="276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48231" y="4529413"/>
            <a:ext cx="276099" cy="276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29190" y="5148783"/>
            <a:ext cx="314181" cy="276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48231" y="5777681"/>
            <a:ext cx="285619" cy="276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5" y="575893"/>
            <a:ext cx="10974795" cy="5993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17338" y="1346200"/>
            <a:ext cx="424161" cy="431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52208" y="2336731"/>
            <a:ext cx="389291" cy="575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17339" y="3708400"/>
            <a:ext cx="424160" cy="347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17339" y="5530912"/>
            <a:ext cx="424160" cy="336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0" y="425682"/>
            <a:ext cx="11191330" cy="6232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4728727" y="1944335"/>
            <a:ext cx="268221" cy="26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41924" y="3157406"/>
            <a:ext cx="268221" cy="26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60423" y="4972382"/>
            <a:ext cx="249723" cy="26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41924" y="6185453"/>
            <a:ext cx="305217" cy="26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744" y="481067"/>
            <a:ext cx="3360711" cy="60736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4" y="648721"/>
            <a:ext cx="3368332" cy="5738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51" y="613195"/>
            <a:ext cx="4191149" cy="6044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2023-07-10T09:12:00Z</dcterms:created>
  <dcterms:modified xsi:type="dcterms:W3CDTF">2023-07-16T03:13:59Z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