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3" r:id="rId7"/>
    <p:sldId id="262" r:id="rId8"/>
    <p:sldId id="260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18123" y="3468552"/>
            <a:ext cx="4842105" cy="7357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39340" y="1978660"/>
            <a:ext cx="7513320" cy="89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28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67272" y="2213412"/>
            <a:ext cx="276099" cy="276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38710" y="2975370"/>
            <a:ext cx="323702" cy="276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76793" y="3727803"/>
            <a:ext cx="266578" cy="276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38710" y="4489761"/>
            <a:ext cx="323702" cy="276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0" y="730750"/>
            <a:ext cx="110849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40159" y="2996227"/>
            <a:ext cx="906952" cy="531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76139" y="5004890"/>
            <a:ext cx="742051" cy="788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03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14743" y="1643003"/>
            <a:ext cx="1123438" cy="811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37560" y="3856990"/>
            <a:ext cx="758825" cy="460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4" y="356642"/>
            <a:ext cx="10905943" cy="6409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63758" y="4415246"/>
            <a:ext cx="6868071" cy="408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63758" y="6013600"/>
            <a:ext cx="4054301" cy="509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" y="612775"/>
            <a:ext cx="3905885" cy="6010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15" y="863465"/>
            <a:ext cx="42451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30" y="284480"/>
            <a:ext cx="3641090" cy="6323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9</cp:revision>
  <dcterms:created xsi:type="dcterms:W3CDTF">2023-07-10T09:12:00Z</dcterms:created>
  <dcterms:modified xsi:type="dcterms:W3CDTF">2023-07-16T03:09:44Z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