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4" r:id="rId7"/>
    <p:sldId id="260" r:id="rId8"/>
    <p:sldId id="265" r:id="rId9"/>
    <p:sldId id="266" r:id="rId10"/>
    <p:sldId id="258" r:id="rId11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624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72083" y="3226328"/>
            <a:ext cx="4611743" cy="9323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39340" y="1978660"/>
            <a:ext cx="751332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908550"/>
            <a:ext cx="11520000" cy="515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48948" y="3414956"/>
            <a:ext cx="1647074" cy="333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97081" y="3948640"/>
            <a:ext cx="2085024" cy="343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39891" y="4482324"/>
            <a:ext cx="1942214" cy="28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25643" y="5016007"/>
            <a:ext cx="2208793" cy="285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05808" y="5549691"/>
            <a:ext cx="1847008" cy="343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56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48231" y="3917702"/>
            <a:ext cx="276099" cy="285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29190" y="4460484"/>
            <a:ext cx="314181" cy="276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8231" y="5003266"/>
            <a:ext cx="285619" cy="26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67272" y="5536525"/>
            <a:ext cx="257057" cy="266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22"/>
          <a:stretch/>
        </p:blipFill>
        <p:spPr>
          <a:xfrm>
            <a:off x="348939" y="892785"/>
            <a:ext cx="11339477" cy="2786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60944" y="2178333"/>
            <a:ext cx="4329618" cy="365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79687" y="3257442"/>
            <a:ext cx="3401842" cy="281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8"/>
          <a:stretch/>
        </p:blipFill>
        <p:spPr>
          <a:xfrm>
            <a:off x="335686" y="980659"/>
            <a:ext cx="11432243" cy="3834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965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57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023669" y="3386117"/>
            <a:ext cx="285619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56628" y="3386117"/>
            <a:ext cx="266578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375272" y="3386117"/>
            <a:ext cx="104727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22545" y="3386117"/>
            <a:ext cx="276099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45983" y="3386117"/>
            <a:ext cx="285619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07504" y="3386117"/>
            <a:ext cx="247537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52231" y="3957882"/>
            <a:ext cx="171371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166148" y="3957882"/>
            <a:ext cx="238016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99107" y="3957882"/>
            <a:ext cx="238016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422545" y="3957882"/>
            <a:ext cx="257058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65024" y="3957882"/>
            <a:ext cx="238015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717024" y="3957882"/>
            <a:ext cx="171371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004628" y="4520117"/>
            <a:ext cx="314181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166148" y="4520117"/>
            <a:ext cx="266578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327669" y="4520117"/>
            <a:ext cx="228495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052231" y="5091882"/>
            <a:ext cx="171371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166148" y="5091882"/>
            <a:ext cx="238016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6289586" y="5091882"/>
            <a:ext cx="238016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061" y="492408"/>
            <a:ext cx="3571774" cy="576917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63" y="298082"/>
            <a:ext cx="3499859" cy="617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025" y="589322"/>
            <a:ext cx="3711749" cy="59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2023-07-16T03:08:12Z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