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1858" y="3650761"/>
            <a:ext cx="4953928" cy="7404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63495" y="2378710"/>
            <a:ext cx="7399655" cy="88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68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43239" y="3969346"/>
            <a:ext cx="580760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80132" y="3969346"/>
            <a:ext cx="561719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88661" y="3978882"/>
            <a:ext cx="285619" cy="247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86314" y="4512887"/>
            <a:ext cx="590280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37388" y="4522423"/>
            <a:ext cx="580760" cy="247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02710" y="4522423"/>
            <a:ext cx="580760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28793" y="5056427"/>
            <a:ext cx="590280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94446" y="5075499"/>
            <a:ext cx="571239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07702" y="5056427"/>
            <a:ext cx="561719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509884" y="5609504"/>
            <a:ext cx="856859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680264" y="5599968"/>
            <a:ext cx="580760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37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181" y="2300102"/>
            <a:ext cx="218975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28595" y="2300102"/>
            <a:ext cx="228495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94380" y="2300102"/>
            <a:ext cx="209454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55438" y="2300102"/>
            <a:ext cx="247536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4" y="884928"/>
            <a:ext cx="11520000" cy="534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2023-07-16T02:29:34Z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