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69" r:id="rId11"/>
    <p:sldId id="268" r:id="rId12"/>
    <p:sldId id="267" r:id="rId13"/>
    <p:sldId id="266" r:id="rId14"/>
    <p:sldId id="264" r:id="rId15"/>
    <p:sldId id="262" r:id="rId16"/>
    <p:sldId id="261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C62D27-9C27-B51E-57B9-ED0148991B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01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AB2AC3-4914-5791-99BF-7AEF6D87419E}"/>
              </a:ext>
            </a:extLst>
          </p:cNvPr>
          <p:cNvSpPr/>
          <p:nvPr/>
        </p:nvSpPr>
        <p:spPr bwMode="white">
          <a:xfrm>
            <a:off x="1500694" y="2110252"/>
            <a:ext cx="228495" cy="2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6484FF-0183-C3CE-887F-1EDF3DC8E043}"/>
              </a:ext>
            </a:extLst>
          </p:cNvPr>
          <p:cNvSpPr/>
          <p:nvPr/>
        </p:nvSpPr>
        <p:spPr bwMode="white">
          <a:xfrm>
            <a:off x="1510214" y="3579315"/>
            <a:ext cx="218975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5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EDC91C-AE1E-5C0E-8A95-4A5DE47B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87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843EAC-B6B2-CD5E-607C-4D0B2F011AD9}"/>
              </a:ext>
            </a:extLst>
          </p:cNvPr>
          <p:cNvSpPr/>
          <p:nvPr/>
        </p:nvSpPr>
        <p:spPr bwMode="white">
          <a:xfrm>
            <a:off x="1053223" y="1337528"/>
            <a:ext cx="218975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4A3A12-4605-965B-E837-4A2A37325EA4}"/>
              </a:ext>
            </a:extLst>
          </p:cNvPr>
          <p:cNvSpPr/>
          <p:nvPr/>
        </p:nvSpPr>
        <p:spPr bwMode="white">
          <a:xfrm>
            <a:off x="1024661" y="2787316"/>
            <a:ext cx="266578" cy="21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BFA4FE-EE90-EA2B-A562-1F9D68373CF4}"/>
              </a:ext>
            </a:extLst>
          </p:cNvPr>
          <p:cNvSpPr/>
          <p:nvPr/>
        </p:nvSpPr>
        <p:spPr bwMode="white">
          <a:xfrm>
            <a:off x="1043702" y="4246642"/>
            <a:ext cx="228495" cy="228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2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B68326-3CE8-272D-B20D-8EEC97C6C4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10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AD028B-70D8-2EA5-DF4B-B951192B8417}"/>
              </a:ext>
            </a:extLst>
          </p:cNvPr>
          <p:cNvSpPr/>
          <p:nvPr/>
        </p:nvSpPr>
        <p:spPr bwMode="white">
          <a:xfrm>
            <a:off x="1500694" y="2051636"/>
            <a:ext cx="228495" cy="22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50EC0A-810F-E2C2-0C7C-AA76E1BF97C1}"/>
              </a:ext>
            </a:extLst>
          </p:cNvPr>
          <p:cNvSpPr/>
          <p:nvPr/>
        </p:nvSpPr>
        <p:spPr bwMode="white">
          <a:xfrm>
            <a:off x="1481652" y="3509090"/>
            <a:ext cx="266578" cy="2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8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A6A06C-6D46-C3BD-0501-779E6AA8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76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016527-5B60-08D4-49DF-C434192308A8}"/>
              </a:ext>
            </a:extLst>
          </p:cNvPr>
          <p:cNvSpPr/>
          <p:nvPr/>
        </p:nvSpPr>
        <p:spPr bwMode="white">
          <a:xfrm>
            <a:off x="1053223" y="1490078"/>
            <a:ext cx="218975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E46CCF-4777-C090-681F-6A231C3EF884}"/>
              </a:ext>
            </a:extLst>
          </p:cNvPr>
          <p:cNvSpPr/>
          <p:nvPr/>
        </p:nvSpPr>
        <p:spPr bwMode="white">
          <a:xfrm>
            <a:off x="1024661" y="2949197"/>
            <a:ext cx="266578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8568843F-C3E3-4C80-B929-E7E893C924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856541"/>
            <a:ext cx="11520000" cy="1416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569BEC-A85F-4A33-AC54-47C748DB276D}"/>
              </a:ext>
            </a:extLst>
          </p:cNvPr>
          <p:cNvSpPr/>
          <p:nvPr/>
        </p:nvSpPr>
        <p:spPr bwMode="white">
          <a:xfrm>
            <a:off x="1053223" y="5143721"/>
            <a:ext cx="218975" cy="22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F33CAA-A3DB-BF98-C34F-C46BAF3F82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89" y="190767"/>
            <a:ext cx="11520000" cy="405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232534-2877-A59B-61B4-B9954E91D430}"/>
              </a:ext>
            </a:extLst>
          </p:cNvPr>
          <p:cNvSpPr/>
          <p:nvPr/>
        </p:nvSpPr>
        <p:spPr bwMode="white">
          <a:xfrm>
            <a:off x="2537314" y="1667957"/>
            <a:ext cx="218975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6771E3-3125-2026-5CF6-323602EA2751}"/>
              </a:ext>
            </a:extLst>
          </p:cNvPr>
          <p:cNvSpPr/>
          <p:nvPr/>
        </p:nvSpPr>
        <p:spPr bwMode="white">
          <a:xfrm>
            <a:off x="2527793" y="3021255"/>
            <a:ext cx="266578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073C6B-7258-3164-647F-2A381B1E52F6}"/>
              </a:ext>
            </a:extLst>
          </p:cNvPr>
          <p:cNvSpPr/>
          <p:nvPr/>
        </p:nvSpPr>
        <p:spPr bwMode="white">
          <a:xfrm>
            <a:off x="2404025" y="3697904"/>
            <a:ext cx="199933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D0C8787C-0DAA-4A0C-BB46-1D1DB5362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"/>
          <a:stretch/>
        </p:blipFill>
        <p:spPr>
          <a:xfrm>
            <a:off x="1164617" y="4250659"/>
            <a:ext cx="11083772" cy="2687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7D7622-453D-499C-A624-09C3D31F6FD3}"/>
              </a:ext>
            </a:extLst>
          </p:cNvPr>
          <p:cNvSpPr/>
          <p:nvPr/>
        </p:nvSpPr>
        <p:spPr bwMode="white">
          <a:xfrm>
            <a:off x="2383261" y="5051164"/>
            <a:ext cx="228495" cy="21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A7FEA5-522E-4334-94C9-D057E11904FC}"/>
              </a:ext>
            </a:extLst>
          </p:cNvPr>
          <p:cNvSpPr/>
          <p:nvPr/>
        </p:nvSpPr>
        <p:spPr bwMode="white">
          <a:xfrm>
            <a:off x="2402302" y="6404398"/>
            <a:ext cx="238016" cy="21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4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F30A46-FE44-C045-F9C6-F32B0734E0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80000"/>
            <a:ext cx="11520000" cy="4338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DC8422-F0F8-2965-14C0-F1433E233D0E}"/>
              </a:ext>
            </a:extLst>
          </p:cNvPr>
          <p:cNvSpPr/>
          <p:nvPr/>
        </p:nvSpPr>
        <p:spPr bwMode="white">
          <a:xfrm>
            <a:off x="1424132" y="3216032"/>
            <a:ext cx="266578" cy="20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F74C03-6005-3886-2271-D27983C72A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9" y="588854"/>
            <a:ext cx="11520000" cy="3900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7D2627-8D96-9E2A-E7B7-1275D978AFFC}"/>
              </a:ext>
            </a:extLst>
          </p:cNvPr>
          <p:cNvSpPr/>
          <p:nvPr/>
        </p:nvSpPr>
        <p:spPr bwMode="white">
          <a:xfrm>
            <a:off x="1034851" y="731904"/>
            <a:ext cx="228495" cy="21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C45BB4-5BE2-5520-AFA1-C7C243EC3F52}"/>
              </a:ext>
            </a:extLst>
          </p:cNvPr>
          <p:cNvSpPr/>
          <p:nvPr/>
        </p:nvSpPr>
        <p:spPr bwMode="white">
          <a:xfrm>
            <a:off x="1015810" y="2067041"/>
            <a:ext cx="266578" cy="21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7D4271-3BF0-AF9F-51F0-8144BDBEA393}"/>
              </a:ext>
            </a:extLst>
          </p:cNvPr>
          <p:cNvSpPr/>
          <p:nvPr/>
        </p:nvSpPr>
        <p:spPr bwMode="white">
          <a:xfrm>
            <a:off x="1034851" y="3402178"/>
            <a:ext cx="228495" cy="21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64000C0-50CC-42DD-B988-0D8E84D1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9" y="4489361"/>
            <a:ext cx="11520000" cy="2368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14D83D-FAB2-4C5B-9634-713705355628}"/>
              </a:ext>
            </a:extLst>
          </p:cNvPr>
          <p:cNvSpPr/>
          <p:nvPr/>
        </p:nvSpPr>
        <p:spPr bwMode="white">
          <a:xfrm>
            <a:off x="1044372" y="4737686"/>
            <a:ext cx="218975" cy="21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8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BA4C19-C64F-0027-3415-060A6305B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5" r="23525"/>
          <a:stretch/>
        </p:blipFill>
        <p:spPr>
          <a:xfrm>
            <a:off x="3881306" y="2800092"/>
            <a:ext cx="4429388" cy="1257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4E197A-52B4-95B8-1ACA-834BB96D0E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81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8CAD98-29C7-BDCD-47C4-4C8E1E145AC0}"/>
              </a:ext>
            </a:extLst>
          </p:cNvPr>
          <p:cNvSpPr/>
          <p:nvPr/>
        </p:nvSpPr>
        <p:spPr bwMode="white">
          <a:xfrm>
            <a:off x="1576859" y="2575253"/>
            <a:ext cx="285619" cy="2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0B5E50-C457-A039-DED6-91DD619034DE}"/>
              </a:ext>
            </a:extLst>
          </p:cNvPr>
          <p:cNvSpPr/>
          <p:nvPr/>
        </p:nvSpPr>
        <p:spPr bwMode="white">
          <a:xfrm>
            <a:off x="1576859" y="4470510"/>
            <a:ext cx="285619" cy="2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A3033A-4223-1863-887E-B76B23178B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3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C51429-F273-AB83-8A0E-639B2CAE5BD7}"/>
              </a:ext>
            </a:extLst>
          </p:cNvPr>
          <p:cNvSpPr/>
          <p:nvPr/>
        </p:nvSpPr>
        <p:spPr bwMode="white">
          <a:xfrm>
            <a:off x="1100826" y="1184800"/>
            <a:ext cx="238016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AA948D-04BF-E894-8A56-DEDF31ECE5EC}"/>
              </a:ext>
            </a:extLst>
          </p:cNvPr>
          <p:cNvSpPr/>
          <p:nvPr/>
        </p:nvSpPr>
        <p:spPr bwMode="white">
          <a:xfrm>
            <a:off x="1062743" y="3071209"/>
            <a:ext cx="295140" cy="2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B91F2C-8AC9-66BC-7D63-4473A4257EDB}"/>
              </a:ext>
            </a:extLst>
          </p:cNvPr>
          <p:cNvSpPr/>
          <p:nvPr/>
        </p:nvSpPr>
        <p:spPr bwMode="white">
          <a:xfrm>
            <a:off x="1062743" y="4976673"/>
            <a:ext cx="295140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2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AE6B65-277C-DB3B-542D-784BBE2723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3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9CFCB5-390B-ECDE-4B94-CF8800A51DC0}"/>
              </a:ext>
            </a:extLst>
          </p:cNvPr>
          <p:cNvSpPr/>
          <p:nvPr/>
        </p:nvSpPr>
        <p:spPr bwMode="white">
          <a:xfrm>
            <a:off x="1595900" y="2108461"/>
            <a:ext cx="247537" cy="25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D91C05-7C4A-60F7-92EC-B72ADD4E0D34}"/>
              </a:ext>
            </a:extLst>
          </p:cNvPr>
          <p:cNvSpPr/>
          <p:nvPr/>
        </p:nvSpPr>
        <p:spPr bwMode="white">
          <a:xfrm>
            <a:off x="1576859" y="2813148"/>
            <a:ext cx="285619" cy="238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9ED75D-269E-ABA8-397C-BB5BA8E7436C}"/>
              </a:ext>
            </a:extLst>
          </p:cNvPr>
          <p:cNvSpPr/>
          <p:nvPr/>
        </p:nvSpPr>
        <p:spPr bwMode="white">
          <a:xfrm>
            <a:off x="1605421" y="3498789"/>
            <a:ext cx="238016" cy="247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7C0017-53E4-7312-5EBD-87AF451AADBD}"/>
              </a:ext>
            </a:extLst>
          </p:cNvPr>
          <p:cNvSpPr/>
          <p:nvPr/>
        </p:nvSpPr>
        <p:spPr bwMode="white">
          <a:xfrm>
            <a:off x="1595900" y="4193953"/>
            <a:ext cx="247537" cy="247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4C2FAB1-4AF3-7FB7-53D4-B9C1C97152ED}"/>
              </a:ext>
            </a:extLst>
          </p:cNvPr>
          <p:cNvSpPr/>
          <p:nvPr/>
        </p:nvSpPr>
        <p:spPr bwMode="white">
          <a:xfrm>
            <a:off x="1576859" y="4889117"/>
            <a:ext cx="285619" cy="247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FE3AC6-1A34-9FA2-4956-B2F4CE6DDC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26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55E1EA-93E1-3F12-DCCC-E391C79D7813}"/>
              </a:ext>
            </a:extLst>
          </p:cNvPr>
          <p:cNvSpPr/>
          <p:nvPr/>
        </p:nvSpPr>
        <p:spPr bwMode="white">
          <a:xfrm>
            <a:off x="1967206" y="3463132"/>
            <a:ext cx="295140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D441B3-893A-5296-8860-7D6AF7E4DF43}"/>
              </a:ext>
            </a:extLst>
          </p:cNvPr>
          <p:cNvSpPr/>
          <p:nvPr/>
        </p:nvSpPr>
        <p:spPr bwMode="white">
          <a:xfrm>
            <a:off x="4280727" y="3510795"/>
            <a:ext cx="209454" cy="15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A523D9-0CFF-CD0E-A653-4BAA96DEF7EE}"/>
              </a:ext>
            </a:extLst>
          </p:cNvPr>
          <p:cNvSpPr/>
          <p:nvPr/>
        </p:nvSpPr>
        <p:spPr bwMode="white">
          <a:xfrm>
            <a:off x="6460958" y="3463132"/>
            <a:ext cx="304661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60CE74-F144-114E-969C-21E670127B65}"/>
              </a:ext>
            </a:extLst>
          </p:cNvPr>
          <p:cNvSpPr/>
          <p:nvPr/>
        </p:nvSpPr>
        <p:spPr bwMode="white">
          <a:xfrm>
            <a:off x="8784000" y="3510795"/>
            <a:ext cx="209454" cy="15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82B268-C827-5C74-7CCE-AD6F16132E12}"/>
              </a:ext>
            </a:extLst>
          </p:cNvPr>
          <p:cNvSpPr/>
          <p:nvPr/>
        </p:nvSpPr>
        <p:spPr bwMode="white">
          <a:xfrm>
            <a:off x="11030876" y="3510795"/>
            <a:ext cx="209454" cy="162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9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F8E489-BEF8-8383-43C3-64DE9DEEBB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3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48B452-FF52-7C84-7089-C1A406EC74BD}"/>
              </a:ext>
            </a:extLst>
          </p:cNvPr>
          <p:cNvSpPr/>
          <p:nvPr/>
        </p:nvSpPr>
        <p:spPr bwMode="white">
          <a:xfrm>
            <a:off x="1453090" y="2032131"/>
            <a:ext cx="266578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09FD94-E7E9-7C69-D350-57FE97F84836}"/>
              </a:ext>
            </a:extLst>
          </p:cNvPr>
          <p:cNvSpPr/>
          <p:nvPr/>
        </p:nvSpPr>
        <p:spPr bwMode="white">
          <a:xfrm>
            <a:off x="1462611" y="2774794"/>
            <a:ext cx="257057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C1DAB9-73E2-967E-8E64-58D314EEA109}"/>
              </a:ext>
            </a:extLst>
          </p:cNvPr>
          <p:cNvSpPr/>
          <p:nvPr/>
        </p:nvSpPr>
        <p:spPr bwMode="white">
          <a:xfrm>
            <a:off x="1462611" y="3517457"/>
            <a:ext cx="257057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A159CA-3943-6D48-81E6-748D3E1C0201}"/>
              </a:ext>
            </a:extLst>
          </p:cNvPr>
          <p:cNvSpPr/>
          <p:nvPr/>
        </p:nvSpPr>
        <p:spPr bwMode="white">
          <a:xfrm>
            <a:off x="1491173" y="4250599"/>
            <a:ext cx="218975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0117EE-0D5D-1E09-9A30-ECB7F0DEA277}"/>
              </a:ext>
            </a:extLst>
          </p:cNvPr>
          <p:cNvSpPr/>
          <p:nvPr/>
        </p:nvSpPr>
        <p:spPr bwMode="white">
          <a:xfrm>
            <a:off x="1491173" y="4993262"/>
            <a:ext cx="218975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5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2A3073-2A73-7F3D-BEDD-C25F6D3E14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29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304B8F-CBC6-A124-630B-32CCFF7C843A}"/>
              </a:ext>
            </a:extLst>
          </p:cNvPr>
          <p:cNvSpPr/>
          <p:nvPr/>
        </p:nvSpPr>
        <p:spPr bwMode="white">
          <a:xfrm>
            <a:off x="1729190" y="2928148"/>
            <a:ext cx="476033" cy="4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B04E93-18ED-6C41-E09E-EC2EF35B38ED}"/>
              </a:ext>
            </a:extLst>
          </p:cNvPr>
          <p:cNvSpPr/>
          <p:nvPr/>
        </p:nvSpPr>
        <p:spPr bwMode="white">
          <a:xfrm>
            <a:off x="3252495" y="2928148"/>
            <a:ext cx="590280" cy="4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3C520A-1A2C-772D-C0A9-0E9E4096A9DC}"/>
              </a:ext>
            </a:extLst>
          </p:cNvPr>
          <p:cNvSpPr/>
          <p:nvPr/>
        </p:nvSpPr>
        <p:spPr bwMode="white">
          <a:xfrm>
            <a:off x="5413685" y="2937675"/>
            <a:ext cx="580760" cy="42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681BEA-CE8F-C29E-DBCF-F0703DEB389D}"/>
              </a:ext>
            </a:extLst>
          </p:cNvPr>
          <p:cNvSpPr/>
          <p:nvPr/>
        </p:nvSpPr>
        <p:spPr bwMode="white">
          <a:xfrm>
            <a:off x="7041719" y="2928148"/>
            <a:ext cx="514115" cy="4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B69CA3-A99E-6324-ADF6-D28AB89F2314}"/>
              </a:ext>
            </a:extLst>
          </p:cNvPr>
          <p:cNvSpPr/>
          <p:nvPr/>
        </p:nvSpPr>
        <p:spPr bwMode="white">
          <a:xfrm>
            <a:off x="9193388" y="2928148"/>
            <a:ext cx="542677" cy="638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AB89A66-31E4-B017-979B-5D76496FD3E3}"/>
              </a:ext>
            </a:extLst>
          </p:cNvPr>
          <p:cNvSpPr/>
          <p:nvPr/>
        </p:nvSpPr>
        <p:spPr bwMode="white">
          <a:xfrm>
            <a:off x="10954710" y="2937675"/>
            <a:ext cx="418909" cy="42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7CB8861-D9BB-8FAD-67F2-41120B37A144}"/>
              </a:ext>
            </a:extLst>
          </p:cNvPr>
          <p:cNvSpPr/>
          <p:nvPr/>
        </p:nvSpPr>
        <p:spPr bwMode="white">
          <a:xfrm>
            <a:off x="1691107" y="3985595"/>
            <a:ext cx="514115" cy="4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AF83397-3F19-AE7D-6C7C-5783DD6C8E65}"/>
              </a:ext>
            </a:extLst>
          </p:cNvPr>
          <p:cNvSpPr/>
          <p:nvPr/>
        </p:nvSpPr>
        <p:spPr bwMode="white">
          <a:xfrm>
            <a:off x="3357223" y="3985595"/>
            <a:ext cx="495074" cy="4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6467563-F080-3D51-A7B8-5704271B147A}"/>
              </a:ext>
            </a:extLst>
          </p:cNvPr>
          <p:cNvSpPr/>
          <p:nvPr/>
        </p:nvSpPr>
        <p:spPr bwMode="white">
          <a:xfrm>
            <a:off x="5480330" y="3985595"/>
            <a:ext cx="533157" cy="638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48F4937-6CEE-666F-53B5-F5734B03F699}"/>
              </a:ext>
            </a:extLst>
          </p:cNvPr>
          <p:cNvSpPr/>
          <p:nvPr/>
        </p:nvSpPr>
        <p:spPr bwMode="white">
          <a:xfrm>
            <a:off x="7117884" y="3985595"/>
            <a:ext cx="561719" cy="4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0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C0E0FA-55E6-2972-DFB2-C6BD038339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2" y="529762"/>
            <a:ext cx="11520000" cy="429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A61858-DDDF-B459-EB8B-ABFCA1C32E7D}"/>
              </a:ext>
            </a:extLst>
          </p:cNvPr>
          <p:cNvSpPr/>
          <p:nvPr/>
        </p:nvSpPr>
        <p:spPr bwMode="white">
          <a:xfrm>
            <a:off x="2110087" y="4447448"/>
            <a:ext cx="104727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7AFFC2-8E6D-667D-126A-3CB6AC2A1AED}"/>
              </a:ext>
            </a:extLst>
          </p:cNvPr>
          <p:cNvSpPr/>
          <p:nvPr/>
        </p:nvSpPr>
        <p:spPr bwMode="white">
          <a:xfrm>
            <a:off x="4299839" y="4447448"/>
            <a:ext cx="238016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94EFFC-C6DE-033B-B796-95481B12CAF1}"/>
              </a:ext>
            </a:extLst>
          </p:cNvPr>
          <p:cNvSpPr/>
          <p:nvPr/>
        </p:nvSpPr>
        <p:spPr bwMode="white">
          <a:xfrm>
            <a:off x="6546715" y="4447448"/>
            <a:ext cx="238016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56D9CE-6E66-5D26-212A-5AF3F1AA20D3}"/>
              </a:ext>
            </a:extLst>
          </p:cNvPr>
          <p:cNvSpPr/>
          <p:nvPr/>
        </p:nvSpPr>
        <p:spPr bwMode="white">
          <a:xfrm>
            <a:off x="8793591" y="4447448"/>
            <a:ext cx="238016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AA51A1-CAED-6DDC-489B-4BE9E67EE306}"/>
              </a:ext>
            </a:extLst>
          </p:cNvPr>
          <p:cNvSpPr/>
          <p:nvPr/>
        </p:nvSpPr>
        <p:spPr bwMode="white">
          <a:xfrm>
            <a:off x="11030946" y="4447448"/>
            <a:ext cx="266578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33970E95-0BC1-4CCF-A0B3-570C825D16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"/>
          <a:stretch/>
        </p:blipFill>
        <p:spPr>
          <a:xfrm>
            <a:off x="1208895" y="4666685"/>
            <a:ext cx="11050217" cy="210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6D6579-0532-4510-AC9E-8A87B6A0DBF4}"/>
              </a:ext>
            </a:extLst>
          </p:cNvPr>
          <p:cNvSpPr/>
          <p:nvPr/>
        </p:nvSpPr>
        <p:spPr bwMode="white">
          <a:xfrm>
            <a:off x="2084795" y="6421283"/>
            <a:ext cx="209454" cy="21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7A83C22-2264-4AD8-BB2F-25575C552D23}"/>
              </a:ext>
            </a:extLst>
          </p:cNvPr>
          <p:cNvSpPr/>
          <p:nvPr/>
        </p:nvSpPr>
        <p:spPr bwMode="white">
          <a:xfrm>
            <a:off x="4331671" y="6421283"/>
            <a:ext cx="218975" cy="21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2524738-4592-4FC5-B756-BBB6B29A4557}"/>
              </a:ext>
            </a:extLst>
          </p:cNvPr>
          <p:cNvSpPr/>
          <p:nvPr/>
        </p:nvSpPr>
        <p:spPr bwMode="white">
          <a:xfrm>
            <a:off x="6578547" y="6421283"/>
            <a:ext cx="199933" cy="21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9C4B2E7-ED2D-4640-B011-CE0E7B4E606A}"/>
              </a:ext>
            </a:extLst>
          </p:cNvPr>
          <p:cNvSpPr/>
          <p:nvPr/>
        </p:nvSpPr>
        <p:spPr bwMode="white">
          <a:xfrm>
            <a:off x="8844465" y="6421283"/>
            <a:ext cx="199933" cy="21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CE850F3-458A-4F69-AB29-34E418D7A53B}"/>
              </a:ext>
            </a:extLst>
          </p:cNvPr>
          <p:cNvSpPr/>
          <p:nvPr/>
        </p:nvSpPr>
        <p:spPr bwMode="white">
          <a:xfrm>
            <a:off x="11148465" y="6421283"/>
            <a:ext cx="228496" cy="21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10</cp:revision>
  <dcterms:created xsi:type="dcterms:W3CDTF">2023-07-10T09:12:00Z</dcterms:created>
  <dcterms:modified xsi:type="dcterms:W3CDTF">2023-07-13T05:35:56Z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