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5" r:id="rId6"/>
    <p:sldId id="274" r:id="rId7"/>
    <p:sldId id="273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3" r:id="rId16"/>
    <p:sldId id="262" r:id="rId17"/>
    <p:sldId id="261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0F8439-1666-3EC9-D992-0BD4823D8E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96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E2F898-210B-07E6-988B-F747A161C58B}"/>
              </a:ext>
            </a:extLst>
          </p:cNvPr>
          <p:cNvSpPr/>
          <p:nvPr/>
        </p:nvSpPr>
        <p:spPr bwMode="white">
          <a:xfrm>
            <a:off x="2500363" y="3594937"/>
            <a:ext cx="580760" cy="22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B2F42E-23C6-ED40-7304-5D7C3C292A0D}"/>
              </a:ext>
            </a:extLst>
          </p:cNvPr>
          <p:cNvSpPr/>
          <p:nvPr/>
        </p:nvSpPr>
        <p:spPr bwMode="white">
          <a:xfrm>
            <a:off x="8317487" y="3594937"/>
            <a:ext cx="552198" cy="21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413A1A-44F3-13E2-2EEC-196D44A25C4C}"/>
              </a:ext>
            </a:extLst>
          </p:cNvPr>
          <p:cNvSpPr/>
          <p:nvPr/>
        </p:nvSpPr>
        <p:spPr bwMode="white">
          <a:xfrm>
            <a:off x="3109685" y="4166514"/>
            <a:ext cx="495074" cy="22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BEC528-F363-E567-0A0F-C896A65B978C}"/>
              </a:ext>
            </a:extLst>
          </p:cNvPr>
          <p:cNvSpPr/>
          <p:nvPr/>
        </p:nvSpPr>
        <p:spPr bwMode="white">
          <a:xfrm>
            <a:off x="8317487" y="4166514"/>
            <a:ext cx="675966" cy="21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6803B8C-B1B2-C441-43E6-86EAEE5C472C}"/>
              </a:ext>
            </a:extLst>
          </p:cNvPr>
          <p:cNvSpPr/>
          <p:nvPr/>
        </p:nvSpPr>
        <p:spPr bwMode="white">
          <a:xfrm>
            <a:off x="2500363" y="4728564"/>
            <a:ext cx="609322" cy="22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8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D82D3B-93A5-2354-E1E5-D67CB0ACA9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76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80904D-7E24-20E7-E651-7E4B782AF97B}"/>
              </a:ext>
            </a:extLst>
          </p:cNvPr>
          <p:cNvSpPr/>
          <p:nvPr/>
        </p:nvSpPr>
        <p:spPr bwMode="white">
          <a:xfrm>
            <a:off x="1491173" y="1776358"/>
            <a:ext cx="266578" cy="219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13B25C-AA4E-6FDE-3843-2F6D1D2ED3A5}"/>
              </a:ext>
            </a:extLst>
          </p:cNvPr>
          <p:cNvSpPr/>
          <p:nvPr/>
        </p:nvSpPr>
        <p:spPr bwMode="white">
          <a:xfrm>
            <a:off x="1491173" y="3483867"/>
            <a:ext cx="266578" cy="228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9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3930E8-BE56-E062-C899-121758C7AC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28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3648220-2E04-5916-D40A-B5F25E1CFF7B}"/>
              </a:ext>
            </a:extLst>
          </p:cNvPr>
          <p:cNvSpPr/>
          <p:nvPr/>
        </p:nvSpPr>
        <p:spPr bwMode="white">
          <a:xfrm>
            <a:off x="1062743" y="1251440"/>
            <a:ext cx="218975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3ECA56-6CBC-5257-B5FF-CC6F67946D9B}"/>
              </a:ext>
            </a:extLst>
          </p:cNvPr>
          <p:cNvSpPr/>
          <p:nvPr/>
        </p:nvSpPr>
        <p:spPr bwMode="white">
          <a:xfrm>
            <a:off x="1062743" y="2956321"/>
            <a:ext cx="218975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E32F6A-DA1F-891B-A8E7-520CF254D358}"/>
              </a:ext>
            </a:extLst>
          </p:cNvPr>
          <p:cNvSpPr/>
          <p:nvPr/>
        </p:nvSpPr>
        <p:spPr bwMode="white">
          <a:xfrm>
            <a:off x="1062743" y="4099258"/>
            <a:ext cx="218975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93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648650-1501-2D32-FC83-936AB3DAD2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37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9AE059-618D-6314-89B8-A13D9CA94C4A}"/>
              </a:ext>
            </a:extLst>
          </p:cNvPr>
          <p:cNvSpPr/>
          <p:nvPr/>
        </p:nvSpPr>
        <p:spPr bwMode="white">
          <a:xfrm>
            <a:off x="1519735" y="1765582"/>
            <a:ext cx="218975" cy="21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B3C72A-4CDF-DC2A-5B5E-BC833B2D569A}"/>
              </a:ext>
            </a:extLst>
          </p:cNvPr>
          <p:cNvSpPr/>
          <p:nvPr/>
        </p:nvSpPr>
        <p:spPr bwMode="white">
          <a:xfrm>
            <a:off x="6975074" y="1765582"/>
            <a:ext cx="266579" cy="21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4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045661-7551-A987-95A5-801983F0A8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0" y="1021277"/>
            <a:ext cx="11520000" cy="2832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E57EF6-CCDD-E11C-ECEF-E9878E4A6FAA}"/>
              </a:ext>
            </a:extLst>
          </p:cNvPr>
          <p:cNvSpPr/>
          <p:nvPr/>
        </p:nvSpPr>
        <p:spPr bwMode="white">
          <a:xfrm>
            <a:off x="1098633" y="1221575"/>
            <a:ext cx="218975" cy="219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83C417-B353-DA7A-8374-F67067FD019B}"/>
              </a:ext>
            </a:extLst>
          </p:cNvPr>
          <p:cNvSpPr/>
          <p:nvPr/>
        </p:nvSpPr>
        <p:spPr bwMode="white">
          <a:xfrm>
            <a:off x="6553972" y="1221575"/>
            <a:ext cx="266578" cy="219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31E50997-1A46-4090-A7C6-6A4BBF759B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0" y="3852606"/>
            <a:ext cx="11520000" cy="2946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541589-D1E2-42EA-872A-24E7FADC94E8}"/>
              </a:ext>
            </a:extLst>
          </p:cNvPr>
          <p:cNvSpPr/>
          <p:nvPr/>
        </p:nvSpPr>
        <p:spPr bwMode="white">
          <a:xfrm>
            <a:off x="1089113" y="4062401"/>
            <a:ext cx="209454" cy="219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7DE746-1D29-7238-7DDE-F6713981FB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64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099326-512D-7912-E3ED-49C8E9D4A98D}"/>
              </a:ext>
            </a:extLst>
          </p:cNvPr>
          <p:cNvSpPr/>
          <p:nvPr/>
        </p:nvSpPr>
        <p:spPr bwMode="white">
          <a:xfrm>
            <a:off x="1491173" y="1986551"/>
            <a:ext cx="218975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C0C4FC-1BBA-AAF3-D7B0-88076E8E37E7}"/>
              </a:ext>
            </a:extLst>
          </p:cNvPr>
          <p:cNvSpPr/>
          <p:nvPr/>
        </p:nvSpPr>
        <p:spPr bwMode="white">
          <a:xfrm>
            <a:off x="1462611" y="2616367"/>
            <a:ext cx="266578" cy="21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D37584-2180-44D7-4875-9F5BDA76A36F}"/>
              </a:ext>
            </a:extLst>
          </p:cNvPr>
          <p:cNvSpPr/>
          <p:nvPr/>
        </p:nvSpPr>
        <p:spPr bwMode="white">
          <a:xfrm>
            <a:off x="1491173" y="3255724"/>
            <a:ext cx="209454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2541BC-2120-C543-CDC6-897A8A365139}"/>
              </a:ext>
            </a:extLst>
          </p:cNvPr>
          <p:cNvSpPr/>
          <p:nvPr/>
        </p:nvSpPr>
        <p:spPr bwMode="white">
          <a:xfrm>
            <a:off x="1481652" y="3885539"/>
            <a:ext cx="228495" cy="22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2A4E53-4F86-1BE6-9A6D-A379799BAABD}"/>
              </a:ext>
            </a:extLst>
          </p:cNvPr>
          <p:cNvSpPr/>
          <p:nvPr/>
        </p:nvSpPr>
        <p:spPr bwMode="white">
          <a:xfrm>
            <a:off x="1481652" y="4524897"/>
            <a:ext cx="238016" cy="21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1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CF463D-A9CB-CAB3-9703-89B78F4564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69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1095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880825-552F-9530-EB20-C264E6A4DE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" y="567055"/>
            <a:ext cx="11520000" cy="3764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F0D9187-7BBD-6E78-E204-23D1B76FC82D}"/>
              </a:ext>
            </a:extLst>
          </p:cNvPr>
          <p:cNvSpPr/>
          <p:nvPr/>
        </p:nvSpPr>
        <p:spPr bwMode="white">
          <a:xfrm>
            <a:off x="1105891" y="700470"/>
            <a:ext cx="209454" cy="21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2267C1-AD04-7664-3088-449375955B11}"/>
              </a:ext>
            </a:extLst>
          </p:cNvPr>
          <p:cNvSpPr/>
          <p:nvPr/>
        </p:nvSpPr>
        <p:spPr bwMode="white">
          <a:xfrm>
            <a:off x="1086849" y="1967916"/>
            <a:ext cx="228495" cy="21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46EAD3-4950-B368-7CF4-DA61A31D77A1}"/>
              </a:ext>
            </a:extLst>
          </p:cNvPr>
          <p:cNvSpPr/>
          <p:nvPr/>
        </p:nvSpPr>
        <p:spPr bwMode="white">
          <a:xfrm>
            <a:off x="1077329" y="3244892"/>
            <a:ext cx="257057" cy="21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0D32BE5-3163-4228-93BF-F5D85A6E07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" y="4331275"/>
            <a:ext cx="11520000" cy="2417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53BEA8-4C05-4B0F-B257-460F866CB90B}"/>
              </a:ext>
            </a:extLst>
          </p:cNvPr>
          <p:cNvSpPr/>
          <p:nvPr/>
        </p:nvSpPr>
        <p:spPr bwMode="white">
          <a:xfrm>
            <a:off x="1067808" y="4512839"/>
            <a:ext cx="266578" cy="21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46745A-86AA-4FC7-B4E7-FA2238CE0D87}"/>
              </a:ext>
            </a:extLst>
          </p:cNvPr>
          <p:cNvSpPr/>
          <p:nvPr/>
        </p:nvSpPr>
        <p:spPr bwMode="white">
          <a:xfrm>
            <a:off x="1105891" y="5793344"/>
            <a:ext cx="209454" cy="210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BDFE80-3BC2-3ACC-214B-6830E3714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r="32555"/>
          <a:stretch/>
        </p:blipFill>
        <p:spPr>
          <a:xfrm>
            <a:off x="4221060" y="2873684"/>
            <a:ext cx="3749879" cy="1110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FC4B67-02CE-EF5D-4B72-254F839921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20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9BD130-563B-DB0F-213A-515DDEA06D7E}"/>
              </a:ext>
            </a:extLst>
          </p:cNvPr>
          <p:cNvSpPr/>
          <p:nvPr/>
        </p:nvSpPr>
        <p:spPr bwMode="white">
          <a:xfrm>
            <a:off x="2719338" y="4899911"/>
            <a:ext cx="228495" cy="219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91E739-354B-8D5A-FBB7-111DBF97B218}"/>
              </a:ext>
            </a:extLst>
          </p:cNvPr>
          <p:cNvSpPr/>
          <p:nvPr/>
        </p:nvSpPr>
        <p:spPr bwMode="white">
          <a:xfrm>
            <a:off x="3928462" y="4899911"/>
            <a:ext cx="209454" cy="219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931560-2D94-2F44-EF28-2F65D6D796BD}"/>
              </a:ext>
            </a:extLst>
          </p:cNvPr>
          <p:cNvSpPr/>
          <p:nvPr/>
        </p:nvSpPr>
        <p:spPr bwMode="white">
          <a:xfrm>
            <a:off x="5118545" y="4890385"/>
            <a:ext cx="228495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2D4E759-EBC5-2BA3-05DD-7CF31AC558C0}"/>
              </a:ext>
            </a:extLst>
          </p:cNvPr>
          <p:cNvSpPr/>
          <p:nvPr/>
        </p:nvSpPr>
        <p:spPr bwMode="white">
          <a:xfrm>
            <a:off x="6318148" y="4899911"/>
            <a:ext cx="238016" cy="219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46C481F-6D26-327E-A779-C8E6E8C8F1C8}"/>
              </a:ext>
            </a:extLst>
          </p:cNvPr>
          <p:cNvSpPr/>
          <p:nvPr/>
        </p:nvSpPr>
        <p:spPr bwMode="white">
          <a:xfrm>
            <a:off x="7498710" y="4899911"/>
            <a:ext cx="266578" cy="219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15B3EB9-F17C-414B-8033-9AC5BA2F4348}"/>
              </a:ext>
            </a:extLst>
          </p:cNvPr>
          <p:cNvSpPr/>
          <p:nvPr/>
        </p:nvSpPr>
        <p:spPr>
          <a:xfrm>
            <a:off x="11048301" y="1080000"/>
            <a:ext cx="1143699" cy="1294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3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F4A0FC-262B-B9A3-80FC-2778F53C63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97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746DFA-F303-DF93-E8F7-2D024C61B397}"/>
              </a:ext>
            </a:extLst>
          </p:cNvPr>
          <p:cNvSpPr/>
          <p:nvPr/>
        </p:nvSpPr>
        <p:spPr bwMode="white">
          <a:xfrm>
            <a:off x="1519735" y="2062536"/>
            <a:ext cx="218975" cy="22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CD66B8-0A06-8614-82A3-7FC6FBD87BAE}"/>
              </a:ext>
            </a:extLst>
          </p:cNvPr>
          <p:cNvSpPr/>
          <p:nvPr/>
        </p:nvSpPr>
        <p:spPr bwMode="white">
          <a:xfrm>
            <a:off x="1519735" y="2825670"/>
            <a:ext cx="218975" cy="21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9864A9-D6FE-7479-E8BC-56710898AED5}"/>
              </a:ext>
            </a:extLst>
          </p:cNvPr>
          <p:cNvSpPr/>
          <p:nvPr/>
        </p:nvSpPr>
        <p:spPr bwMode="white">
          <a:xfrm>
            <a:off x="1491173" y="3579266"/>
            <a:ext cx="266578" cy="21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B56892-8F3A-8311-26EB-A82FD4AF815A}"/>
              </a:ext>
            </a:extLst>
          </p:cNvPr>
          <p:cNvSpPr/>
          <p:nvPr/>
        </p:nvSpPr>
        <p:spPr bwMode="white">
          <a:xfrm>
            <a:off x="1519735" y="4342401"/>
            <a:ext cx="218975" cy="21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3F7E359-973E-8DF3-6F05-AA354A3DCA07}"/>
              </a:ext>
            </a:extLst>
          </p:cNvPr>
          <p:cNvSpPr/>
          <p:nvPr/>
        </p:nvSpPr>
        <p:spPr bwMode="white">
          <a:xfrm>
            <a:off x="1519735" y="5105536"/>
            <a:ext cx="218975" cy="21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5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302938-B751-F14C-0103-F9587DC67E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00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F607FD-0DA5-966B-EDE6-35328DE4F0C7}"/>
              </a:ext>
            </a:extLst>
          </p:cNvPr>
          <p:cNvSpPr/>
          <p:nvPr/>
        </p:nvSpPr>
        <p:spPr bwMode="white">
          <a:xfrm>
            <a:off x="1481652" y="2224317"/>
            <a:ext cx="266578" cy="219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E172E1-D3A1-484F-6779-FECC513DEF8D}"/>
              </a:ext>
            </a:extLst>
          </p:cNvPr>
          <p:cNvSpPr/>
          <p:nvPr/>
        </p:nvSpPr>
        <p:spPr bwMode="white">
          <a:xfrm>
            <a:off x="1481652" y="2977660"/>
            <a:ext cx="266578" cy="219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0F3838-4CC1-3112-211E-0436CE02A94E}"/>
              </a:ext>
            </a:extLst>
          </p:cNvPr>
          <p:cNvSpPr/>
          <p:nvPr/>
        </p:nvSpPr>
        <p:spPr bwMode="white">
          <a:xfrm>
            <a:off x="1510214" y="3740539"/>
            <a:ext cx="218975" cy="219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0328EE-F679-4816-9CF5-AC8E8F73D4E0}"/>
              </a:ext>
            </a:extLst>
          </p:cNvPr>
          <p:cNvSpPr/>
          <p:nvPr/>
        </p:nvSpPr>
        <p:spPr bwMode="white">
          <a:xfrm>
            <a:off x="1481652" y="4493881"/>
            <a:ext cx="266578" cy="219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4C0CE8-EF8F-6DD3-EBCD-396D04E61A33}"/>
              </a:ext>
            </a:extLst>
          </p:cNvPr>
          <p:cNvSpPr/>
          <p:nvPr/>
        </p:nvSpPr>
        <p:spPr bwMode="white">
          <a:xfrm>
            <a:off x="1510214" y="5256760"/>
            <a:ext cx="218975" cy="219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8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AE2022-178D-822A-CC06-B2A3B6EFCD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70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3BC942-9E24-C45B-40B3-9F1825E60613}"/>
              </a:ext>
            </a:extLst>
          </p:cNvPr>
          <p:cNvSpPr/>
          <p:nvPr/>
        </p:nvSpPr>
        <p:spPr bwMode="white">
          <a:xfrm>
            <a:off x="1500694" y="2479636"/>
            <a:ext cx="218975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C8DAFC-0C97-6513-F13A-A1CE6865B3F7}"/>
              </a:ext>
            </a:extLst>
          </p:cNvPr>
          <p:cNvSpPr/>
          <p:nvPr/>
        </p:nvSpPr>
        <p:spPr bwMode="white">
          <a:xfrm>
            <a:off x="1472132" y="4183956"/>
            <a:ext cx="266578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1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5C481B-08C0-AA32-E946-7FC3BA5691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20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014ADD-43AD-4C7E-2410-4C3CE74CF1A5}"/>
              </a:ext>
            </a:extLst>
          </p:cNvPr>
          <p:cNvSpPr/>
          <p:nvPr/>
        </p:nvSpPr>
        <p:spPr bwMode="white">
          <a:xfrm>
            <a:off x="1034181" y="1900554"/>
            <a:ext cx="266578" cy="228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3A2361-4E7D-5A8E-7A96-4C31A3206511}"/>
              </a:ext>
            </a:extLst>
          </p:cNvPr>
          <p:cNvSpPr/>
          <p:nvPr/>
        </p:nvSpPr>
        <p:spPr bwMode="white">
          <a:xfrm>
            <a:off x="1062743" y="3608451"/>
            <a:ext cx="218975" cy="21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4F200B0D-6312-4FB3-88FA-A953EADD26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600749"/>
            <a:ext cx="11520000" cy="1825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F17918-B343-40C2-BC70-03E3F4C1EA81}"/>
              </a:ext>
            </a:extLst>
          </p:cNvPr>
          <p:cNvSpPr/>
          <p:nvPr/>
        </p:nvSpPr>
        <p:spPr bwMode="white">
          <a:xfrm>
            <a:off x="1062743" y="5308039"/>
            <a:ext cx="218975" cy="219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44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34FC81-A8D2-C2C7-C24B-8355D21F4B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49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DB11F8-90CA-2D28-2633-251173558EEE}"/>
              </a:ext>
            </a:extLst>
          </p:cNvPr>
          <p:cNvSpPr/>
          <p:nvPr/>
        </p:nvSpPr>
        <p:spPr bwMode="white">
          <a:xfrm>
            <a:off x="2138578" y="2709170"/>
            <a:ext cx="218975" cy="2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20E90F-BC2E-2333-1DE8-DEF1753AA7D2}"/>
              </a:ext>
            </a:extLst>
          </p:cNvPr>
          <p:cNvSpPr/>
          <p:nvPr/>
        </p:nvSpPr>
        <p:spPr bwMode="white">
          <a:xfrm>
            <a:off x="4080793" y="2709170"/>
            <a:ext cx="209454" cy="2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EBEEDC-2B3E-9CF5-612B-1B83AF3795B7}"/>
              </a:ext>
            </a:extLst>
          </p:cNvPr>
          <p:cNvSpPr/>
          <p:nvPr/>
        </p:nvSpPr>
        <p:spPr bwMode="white">
          <a:xfrm>
            <a:off x="6841785" y="2518623"/>
            <a:ext cx="171371" cy="438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7D2BD4-E7A7-C82D-06A6-3227CE6AAAC6}"/>
              </a:ext>
            </a:extLst>
          </p:cNvPr>
          <p:cNvSpPr/>
          <p:nvPr/>
        </p:nvSpPr>
        <p:spPr bwMode="white">
          <a:xfrm>
            <a:off x="8774479" y="2709170"/>
            <a:ext cx="285619" cy="2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073806F-AC6D-A7DE-1326-5E4F31F6C78A}"/>
              </a:ext>
            </a:extLst>
          </p:cNvPr>
          <p:cNvSpPr/>
          <p:nvPr/>
        </p:nvSpPr>
        <p:spPr bwMode="white">
          <a:xfrm>
            <a:off x="2071933" y="3499936"/>
            <a:ext cx="323702" cy="6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65F9CF4-E5A5-4D96-EE3A-A21CC9D57CB7}"/>
              </a:ext>
            </a:extLst>
          </p:cNvPr>
          <p:cNvSpPr/>
          <p:nvPr/>
        </p:nvSpPr>
        <p:spPr bwMode="white">
          <a:xfrm>
            <a:off x="4042710" y="3499936"/>
            <a:ext cx="285619" cy="447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55CA002-1564-6FC4-8FA5-C3743DBC783C}"/>
              </a:ext>
            </a:extLst>
          </p:cNvPr>
          <p:cNvSpPr/>
          <p:nvPr/>
        </p:nvSpPr>
        <p:spPr bwMode="white">
          <a:xfrm>
            <a:off x="6756099" y="3490409"/>
            <a:ext cx="352264" cy="495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157D4D0-FDE0-843D-A327-08C6EE9B5B91}"/>
              </a:ext>
            </a:extLst>
          </p:cNvPr>
          <p:cNvSpPr/>
          <p:nvPr/>
        </p:nvSpPr>
        <p:spPr bwMode="white">
          <a:xfrm>
            <a:off x="8736396" y="3499936"/>
            <a:ext cx="314181" cy="447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FFE35A3-3646-504A-2653-B7915A3F14CD}"/>
              </a:ext>
            </a:extLst>
          </p:cNvPr>
          <p:cNvSpPr/>
          <p:nvPr/>
        </p:nvSpPr>
        <p:spPr bwMode="white">
          <a:xfrm>
            <a:off x="2100495" y="4490777"/>
            <a:ext cx="342743" cy="438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C4E5A17-23D3-CD8B-CAD0-D9B027328048}"/>
              </a:ext>
            </a:extLst>
          </p:cNvPr>
          <p:cNvSpPr/>
          <p:nvPr/>
        </p:nvSpPr>
        <p:spPr bwMode="white">
          <a:xfrm>
            <a:off x="3995107" y="4481249"/>
            <a:ext cx="390347" cy="447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9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819292-0E43-9739-0F46-2DF2E123CE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90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325C7C-649D-8A6D-D5B1-866514E5D716}"/>
              </a:ext>
            </a:extLst>
          </p:cNvPr>
          <p:cNvSpPr/>
          <p:nvPr/>
        </p:nvSpPr>
        <p:spPr bwMode="white">
          <a:xfrm>
            <a:off x="2052892" y="4156077"/>
            <a:ext cx="238016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A37E98-ECAF-DDF8-C508-E1915D861AF3}"/>
              </a:ext>
            </a:extLst>
          </p:cNvPr>
          <p:cNvSpPr/>
          <p:nvPr/>
        </p:nvSpPr>
        <p:spPr bwMode="white">
          <a:xfrm>
            <a:off x="4052231" y="4156077"/>
            <a:ext cx="218975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D8E79B-75A0-87E6-03D4-EB54776C3C86}"/>
              </a:ext>
            </a:extLst>
          </p:cNvPr>
          <p:cNvSpPr/>
          <p:nvPr/>
        </p:nvSpPr>
        <p:spPr bwMode="white">
          <a:xfrm>
            <a:off x="6042049" y="4156077"/>
            <a:ext cx="199933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98C7EA-E856-26E2-48F0-00EF9ED4121F}"/>
              </a:ext>
            </a:extLst>
          </p:cNvPr>
          <p:cNvSpPr/>
          <p:nvPr/>
        </p:nvSpPr>
        <p:spPr bwMode="white">
          <a:xfrm>
            <a:off x="7993785" y="4156077"/>
            <a:ext cx="266578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645BDE-8E8D-8FFD-EF39-735A4697C903}"/>
              </a:ext>
            </a:extLst>
          </p:cNvPr>
          <p:cNvSpPr/>
          <p:nvPr/>
        </p:nvSpPr>
        <p:spPr bwMode="white">
          <a:xfrm>
            <a:off x="9993123" y="4156077"/>
            <a:ext cx="228496" cy="228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11</cp:revision>
  <dcterms:created xsi:type="dcterms:W3CDTF">2023-07-10T09:12:00Z</dcterms:created>
  <dcterms:modified xsi:type="dcterms:W3CDTF">2023-07-13T05:40:18Z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