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CE7F50-19DF-7A0D-A403-F4EDC10E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54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B685F7-6410-0FF5-904C-CE004B1473BE}"/>
              </a:ext>
            </a:extLst>
          </p:cNvPr>
          <p:cNvSpPr/>
          <p:nvPr/>
        </p:nvSpPr>
        <p:spPr bwMode="white">
          <a:xfrm>
            <a:off x="2043371" y="4367572"/>
            <a:ext cx="218975" cy="161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F4FF30-766B-C191-D8EA-1AD043D71433}"/>
              </a:ext>
            </a:extLst>
          </p:cNvPr>
          <p:cNvSpPr/>
          <p:nvPr/>
        </p:nvSpPr>
        <p:spPr bwMode="white">
          <a:xfrm>
            <a:off x="3957024" y="4329455"/>
            <a:ext cx="295140" cy="27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2B5A50-B594-4993-3F32-CC040F2148CA}"/>
              </a:ext>
            </a:extLst>
          </p:cNvPr>
          <p:cNvSpPr/>
          <p:nvPr/>
        </p:nvSpPr>
        <p:spPr bwMode="white">
          <a:xfrm>
            <a:off x="5918280" y="4329455"/>
            <a:ext cx="304661" cy="27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1F2EBC-1AF7-C953-1054-EAD2BF26FA50}"/>
              </a:ext>
            </a:extLst>
          </p:cNvPr>
          <p:cNvSpPr/>
          <p:nvPr/>
        </p:nvSpPr>
        <p:spPr bwMode="white">
          <a:xfrm>
            <a:off x="7955702" y="4367572"/>
            <a:ext cx="218975" cy="161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BCE20E-5E1E-583B-432E-1AF0C214D3AA}"/>
              </a:ext>
            </a:extLst>
          </p:cNvPr>
          <p:cNvSpPr/>
          <p:nvPr/>
        </p:nvSpPr>
        <p:spPr bwMode="white">
          <a:xfrm>
            <a:off x="9936000" y="4367572"/>
            <a:ext cx="209454" cy="161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6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0C2CB-4558-27AA-FB86-871B506AF4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3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BFBA27-6C0E-7E3E-B681-05339AFAD1F0}"/>
              </a:ext>
            </a:extLst>
          </p:cNvPr>
          <p:cNvSpPr/>
          <p:nvPr/>
        </p:nvSpPr>
        <p:spPr bwMode="white">
          <a:xfrm>
            <a:off x="1500694" y="2378849"/>
            <a:ext cx="228495" cy="219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87999A-D361-E786-20C1-1A294D1E33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82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2A5B18-E82F-CBA5-35B6-8CB806BDB46C}"/>
              </a:ext>
            </a:extLst>
          </p:cNvPr>
          <p:cNvSpPr/>
          <p:nvPr/>
        </p:nvSpPr>
        <p:spPr bwMode="white">
          <a:xfrm>
            <a:off x="1043702" y="1175270"/>
            <a:ext cx="228495" cy="228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B1DC8B-AE5C-C262-6D58-C25E350A661C}"/>
              </a:ext>
            </a:extLst>
          </p:cNvPr>
          <p:cNvSpPr/>
          <p:nvPr/>
        </p:nvSpPr>
        <p:spPr bwMode="white">
          <a:xfrm>
            <a:off x="1024661" y="3661843"/>
            <a:ext cx="266578" cy="219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82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E1CF43-5778-D859-D520-A4E30C53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8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6C9D90-FC32-7411-F76C-933ED449B5A4}"/>
              </a:ext>
            </a:extLst>
          </p:cNvPr>
          <p:cNvSpPr/>
          <p:nvPr/>
        </p:nvSpPr>
        <p:spPr bwMode="white">
          <a:xfrm>
            <a:off x="1053223" y="1471172"/>
            <a:ext cx="218975" cy="219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50AB56-63CE-9798-6BEA-496BB582E29C}"/>
              </a:ext>
            </a:extLst>
          </p:cNvPr>
          <p:cNvSpPr/>
          <p:nvPr/>
        </p:nvSpPr>
        <p:spPr bwMode="white">
          <a:xfrm>
            <a:off x="1024661" y="3961321"/>
            <a:ext cx="266578" cy="219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2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F4F6A9-A5C2-7E40-E176-D62275A5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5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6C38D5-3DC3-F4DE-FA8F-5B33508851C1}"/>
              </a:ext>
            </a:extLst>
          </p:cNvPr>
          <p:cNvSpPr/>
          <p:nvPr/>
        </p:nvSpPr>
        <p:spPr bwMode="white">
          <a:xfrm>
            <a:off x="2014809" y="3543504"/>
            <a:ext cx="238016" cy="21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62F848-EF8F-BA4C-348C-BB63EBF82F33}"/>
              </a:ext>
            </a:extLst>
          </p:cNvPr>
          <p:cNvSpPr/>
          <p:nvPr/>
        </p:nvSpPr>
        <p:spPr bwMode="white">
          <a:xfrm>
            <a:off x="4252165" y="3533956"/>
            <a:ext cx="228495" cy="229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D8AA66-85A2-1B73-E365-F249268EA37B}"/>
              </a:ext>
            </a:extLst>
          </p:cNvPr>
          <p:cNvSpPr/>
          <p:nvPr/>
        </p:nvSpPr>
        <p:spPr bwMode="white">
          <a:xfrm>
            <a:off x="6499041" y="3543504"/>
            <a:ext cx="199933" cy="21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C0FBEE-7A90-760E-CB0D-1891EBACFEE4}"/>
              </a:ext>
            </a:extLst>
          </p:cNvPr>
          <p:cNvSpPr/>
          <p:nvPr/>
        </p:nvSpPr>
        <p:spPr bwMode="white">
          <a:xfrm>
            <a:off x="8688793" y="3543504"/>
            <a:ext cx="266578" cy="21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BCAE3B-79FF-41B6-BA9F-AF1DC59F0A98}"/>
              </a:ext>
            </a:extLst>
          </p:cNvPr>
          <p:cNvSpPr/>
          <p:nvPr/>
        </p:nvSpPr>
        <p:spPr bwMode="white">
          <a:xfrm>
            <a:off x="10954710" y="3543504"/>
            <a:ext cx="218975" cy="210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8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1453CE-1138-D81B-9FE6-2B25AA2A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92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8824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548D0D-C262-80C7-40CC-0DD696E7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22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92014C-70BD-91D5-B808-3D45E12F4D39}"/>
              </a:ext>
            </a:extLst>
          </p:cNvPr>
          <p:cNvSpPr/>
          <p:nvPr/>
        </p:nvSpPr>
        <p:spPr bwMode="white">
          <a:xfrm>
            <a:off x="1481652" y="5353741"/>
            <a:ext cx="238016" cy="21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1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6C9AB0-8854-0F9D-C942-2921F4CF4C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1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DDF798-054C-D2AD-F25C-261C537D01DB}"/>
              </a:ext>
            </a:extLst>
          </p:cNvPr>
          <p:cNvSpPr/>
          <p:nvPr/>
        </p:nvSpPr>
        <p:spPr bwMode="white">
          <a:xfrm>
            <a:off x="1062743" y="1547527"/>
            <a:ext cx="199933" cy="219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28F521-E39C-9728-64E3-2B9BA2A6D484}"/>
              </a:ext>
            </a:extLst>
          </p:cNvPr>
          <p:cNvSpPr/>
          <p:nvPr/>
        </p:nvSpPr>
        <p:spPr bwMode="white">
          <a:xfrm>
            <a:off x="1062743" y="2463500"/>
            <a:ext cx="199933" cy="209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B83538-7608-C666-9BCB-BF72E198CBD0}"/>
              </a:ext>
            </a:extLst>
          </p:cNvPr>
          <p:cNvSpPr/>
          <p:nvPr/>
        </p:nvSpPr>
        <p:spPr bwMode="white">
          <a:xfrm>
            <a:off x="1034181" y="3369931"/>
            <a:ext cx="238016" cy="219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3BD225-860B-2772-0BA1-594217EBE897}"/>
              </a:ext>
            </a:extLst>
          </p:cNvPr>
          <p:cNvSpPr/>
          <p:nvPr/>
        </p:nvSpPr>
        <p:spPr bwMode="white">
          <a:xfrm>
            <a:off x="1062743" y="4285903"/>
            <a:ext cx="199933" cy="219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60AC77-7F1F-2F3A-1809-DE6742DC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3" r="24399"/>
          <a:stretch/>
        </p:blipFill>
        <p:spPr>
          <a:xfrm>
            <a:off x="3810000" y="2762878"/>
            <a:ext cx="4572000" cy="1332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7FA7A3-49C8-BE61-95CE-3BDA4076B0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7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029E53-C2C4-D761-A055-B4D2274E98B9}"/>
              </a:ext>
            </a:extLst>
          </p:cNvPr>
          <p:cNvSpPr/>
          <p:nvPr/>
        </p:nvSpPr>
        <p:spPr bwMode="white">
          <a:xfrm>
            <a:off x="1576859" y="2539179"/>
            <a:ext cx="247537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21E7C7-4424-4EDB-9B63-C88EE1E7514F}"/>
              </a:ext>
            </a:extLst>
          </p:cNvPr>
          <p:cNvSpPr/>
          <p:nvPr/>
        </p:nvSpPr>
        <p:spPr bwMode="white">
          <a:xfrm>
            <a:off x="1576859" y="3235389"/>
            <a:ext cx="247537" cy="24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6965C0-86CC-9875-C275-D5DB21CCE4F1}"/>
              </a:ext>
            </a:extLst>
          </p:cNvPr>
          <p:cNvSpPr/>
          <p:nvPr/>
        </p:nvSpPr>
        <p:spPr bwMode="white">
          <a:xfrm>
            <a:off x="1557818" y="3950673"/>
            <a:ext cx="285619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563F77-02FF-8F4F-A01C-1FB14D201F32}"/>
              </a:ext>
            </a:extLst>
          </p:cNvPr>
          <p:cNvSpPr/>
          <p:nvPr/>
        </p:nvSpPr>
        <p:spPr bwMode="white">
          <a:xfrm>
            <a:off x="1595900" y="4646883"/>
            <a:ext cx="228495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7A26AAA-D533-D65F-0E81-70392B717F09}"/>
              </a:ext>
            </a:extLst>
          </p:cNvPr>
          <p:cNvSpPr/>
          <p:nvPr/>
        </p:nvSpPr>
        <p:spPr bwMode="white">
          <a:xfrm>
            <a:off x="1595900" y="5352630"/>
            <a:ext cx="228495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0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79063C-1710-329C-6E05-30832684C1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0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B626A1-6971-DC35-A057-931B352C3FFD}"/>
              </a:ext>
            </a:extLst>
          </p:cNvPr>
          <p:cNvSpPr/>
          <p:nvPr/>
        </p:nvSpPr>
        <p:spPr bwMode="white">
          <a:xfrm>
            <a:off x="1557818" y="1880593"/>
            <a:ext cx="285619" cy="23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78DCE0-8EAA-60E6-ABD2-6BE9F2D1DC54}"/>
              </a:ext>
            </a:extLst>
          </p:cNvPr>
          <p:cNvSpPr/>
          <p:nvPr/>
        </p:nvSpPr>
        <p:spPr bwMode="white">
          <a:xfrm>
            <a:off x="1557818" y="3710522"/>
            <a:ext cx="285619" cy="238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3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5FE221-9DF6-20CD-19C3-3D3DD67C49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3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E2E8CA-BD5B-7D00-90AE-B760FE17A62C}"/>
              </a:ext>
            </a:extLst>
          </p:cNvPr>
          <p:cNvSpPr/>
          <p:nvPr/>
        </p:nvSpPr>
        <p:spPr bwMode="white">
          <a:xfrm>
            <a:off x="1091305" y="1146697"/>
            <a:ext cx="238016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B21F6F-B0AB-646A-6F86-D1ED172E51A6}"/>
              </a:ext>
            </a:extLst>
          </p:cNvPr>
          <p:cNvSpPr/>
          <p:nvPr/>
        </p:nvSpPr>
        <p:spPr bwMode="white">
          <a:xfrm>
            <a:off x="1091305" y="2976125"/>
            <a:ext cx="238016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0CF89A-DF5F-50EE-7D25-A52ED4A78F40}"/>
              </a:ext>
            </a:extLst>
          </p:cNvPr>
          <p:cNvSpPr/>
          <p:nvPr/>
        </p:nvSpPr>
        <p:spPr bwMode="white">
          <a:xfrm>
            <a:off x="1091305" y="4805553"/>
            <a:ext cx="238016" cy="238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E8AB68-99D0-2BF1-A49C-E1946BC5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0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B91DB1-CB9F-BDE5-992F-AF566A6A51B5}"/>
              </a:ext>
            </a:extLst>
          </p:cNvPr>
          <p:cNvSpPr/>
          <p:nvPr/>
        </p:nvSpPr>
        <p:spPr bwMode="white">
          <a:xfrm>
            <a:off x="1662545" y="2615570"/>
            <a:ext cx="8501950" cy="273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8E9671-0244-EFE2-1CE1-E37A21CBEE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6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269F30-A091-639D-78AB-B4FD2421D45B}"/>
              </a:ext>
            </a:extLst>
          </p:cNvPr>
          <p:cNvSpPr/>
          <p:nvPr/>
        </p:nvSpPr>
        <p:spPr bwMode="white">
          <a:xfrm>
            <a:off x="1938644" y="3854263"/>
            <a:ext cx="295140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7EBBB8-A177-2D82-C21E-AC8E35A3B974}"/>
              </a:ext>
            </a:extLst>
          </p:cNvPr>
          <p:cNvSpPr/>
          <p:nvPr/>
        </p:nvSpPr>
        <p:spPr bwMode="white">
          <a:xfrm>
            <a:off x="3957024" y="3892397"/>
            <a:ext cx="209454" cy="17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D2C2499-D397-DAB2-DDA2-47193B57FEC5}"/>
              </a:ext>
            </a:extLst>
          </p:cNvPr>
          <p:cNvSpPr/>
          <p:nvPr/>
        </p:nvSpPr>
        <p:spPr bwMode="white">
          <a:xfrm>
            <a:off x="5842115" y="3854263"/>
            <a:ext cx="295140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BBAA4E-0BDF-9F68-1B35-39EFC044B136}"/>
              </a:ext>
            </a:extLst>
          </p:cNvPr>
          <p:cNvSpPr/>
          <p:nvPr/>
        </p:nvSpPr>
        <p:spPr bwMode="white">
          <a:xfrm>
            <a:off x="7860495" y="3892397"/>
            <a:ext cx="209454" cy="162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7B51DB-4798-7AD4-D254-BB471B0DDD84}"/>
              </a:ext>
            </a:extLst>
          </p:cNvPr>
          <p:cNvSpPr/>
          <p:nvPr/>
        </p:nvSpPr>
        <p:spPr bwMode="white">
          <a:xfrm>
            <a:off x="9745586" y="3854263"/>
            <a:ext cx="295140" cy="276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D6D41D-1EAC-15A7-512E-9F87F127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4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C58204D-DAC2-B88B-83EA-E908F85D7BCB}"/>
              </a:ext>
            </a:extLst>
          </p:cNvPr>
          <p:cNvSpPr/>
          <p:nvPr/>
        </p:nvSpPr>
        <p:spPr bwMode="white">
          <a:xfrm>
            <a:off x="1510214" y="4622699"/>
            <a:ext cx="199933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69B188-2082-B429-1C42-70DF6AE7E690}"/>
              </a:ext>
            </a:extLst>
          </p:cNvPr>
          <p:cNvSpPr/>
          <p:nvPr/>
        </p:nvSpPr>
        <p:spPr bwMode="white">
          <a:xfrm>
            <a:off x="3595239" y="4622699"/>
            <a:ext cx="209454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5DD0B4-E1FA-2829-9D96-42BFE614BBD7}"/>
              </a:ext>
            </a:extLst>
          </p:cNvPr>
          <p:cNvSpPr/>
          <p:nvPr/>
        </p:nvSpPr>
        <p:spPr bwMode="white">
          <a:xfrm>
            <a:off x="5670743" y="4622699"/>
            <a:ext cx="218975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A0BDB7-78F6-AB03-93EC-A83B376B4385}"/>
              </a:ext>
            </a:extLst>
          </p:cNvPr>
          <p:cNvSpPr/>
          <p:nvPr/>
        </p:nvSpPr>
        <p:spPr bwMode="white">
          <a:xfrm>
            <a:off x="7765289" y="4622699"/>
            <a:ext cx="209454" cy="219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146F9D-7D7E-7DFC-5FA2-C7D8533DC0BE}"/>
              </a:ext>
            </a:extLst>
          </p:cNvPr>
          <p:cNvSpPr/>
          <p:nvPr/>
        </p:nvSpPr>
        <p:spPr bwMode="white">
          <a:xfrm>
            <a:off x="9869355" y="4622699"/>
            <a:ext cx="152330" cy="20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9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0F2043-8AAD-2D80-C0DA-2C9FFBD4FB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8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51A911-2DB3-A55E-B117-EA4430B3DA12}"/>
              </a:ext>
            </a:extLst>
          </p:cNvPr>
          <p:cNvSpPr/>
          <p:nvPr/>
        </p:nvSpPr>
        <p:spPr bwMode="white">
          <a:xfrm>
            <a:off x="1700628" y="2453536"/>
            <a:ext cx="533157" cy="63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529BBF-0B5E-71FD-F8CC-45301A141444}"/>
              </a:ext>
            </a:extLst>
          </p:cNvPr>
          <p:cNvSpPr/>
          <p:nvPr/>
        </p:nvSpPr>
        <p:spPr bwMode="white">
          <a:xfrm>
            <a:off x="3204892" y="2463075"/>
            <a:ext cx="561719" cy="42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0A8B91-404F-2575-EC36-6AF4141D76ED}"/>
              </a:ext>
            </a:extLst>
          </p:cNvPr>
          <p:cNvSpPr/>
          <p:nvPr/>
        </p:nvSpPr>
        <p:spPr bwMode="white">
          <a:xfrm>
            <a:off x="5328000" y="2463075"/>
            <a:ext cx="580760" cy="42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4FF938-0453-B9B4-19F3-DCEDA7915826}"/>
              </a:ext>
            </a:extLst>
          </p:cNvPr>
          <p:cNvSpPr/>
          <p:nvPr/>
        </p:nvSpPr>
        <p:spPr bwMode="white">
          <a:xfrm>
            <a:off x="6994115" y="2463075"/>
            <a:ext cx="476033" cy="63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D678C0-AF58-65B3-D41E-F74FFF28BC70}"/>
              </a:ext>
            </a:extLst>
          </p:cNvPr>
          <p:cNvSpPr/>
          <p:nvPr/>
        </p:nvSpPr>
        <p:spPr bwMode="white">
          <a:xfrm>
            <a:off x="9183867" y="2453536"/>
            <a:ext cx="428429" cy="63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B32931-CB4C-CB34-2E88-9B32F7E8DF47}"/>
              </a:ext>
            </a:extLst>
          </p:cNvPr>
          <p:cNvSpPr/>
          <p:nvPr/>
        </p:nvSpPr>
        <p:spPr bwMode="white">
          <a:xfrm>
            <a:off x="10811900" y="2463075"/>
            <a:ext cx="447471" cy="42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9874E88-CBAB-D6F6-FA82-24B3C8539E03}"/>
              </a:ext>
            </a:extLst>
          </p:cNvPr>
          <p:cNvSpPr/>
          <p:nvPr/>
        </p:nvSpPr>
        <p:spPr bwMode="white">
          <a:xfrm>
            <a:off x="1672066" y="3874765"/>
            <a:ext cx="580760" cy="438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F784CBE-FDCE-2C7B-CED0-8F455F905DA0}"/>
              </a:ext>
            </a:extLst>
          </p:cNvPr>
          <p:cNvSpPr/>
          <p:nvPr/>
        </p:nvSpPr>
        <p:spPr bwMode="white">
          <a:xfrm>
            <a:off x="5375603" y="3884303"/>
            <a:ext cx="656925" cy="42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20C97F4-E47E-9451-4287-FE925E13A22A}"/>
              </a:ext>
            </a:extLst>
          </p:cNvPr>
          <p:cNvSpPr/>
          <p:nvPr/>
        </p:nvSpPr>
        <p:spPr bwMode="white">
          <a:xfrm>
            <a:off x="7041719" y="3884303"/>
            <a:ext cx="618842" cy="42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B3F914-F9B7-C1BB-47B2-6B26590806DA}"/>
              </a:ext>
            </a:extLst>
          </p:cNvPr>
          <p:cNvSpPr/>
          <p:nvPr/>
        </p:nvSpPr>
        <p:spPr bwMode="white">
          <a:xfrm>
            <a:off x="3290578" y="3874765"/>
            <a:ext cx="533157" cy="648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8</cp:revision>
  <dcterms:created xsi:type="dcterms:W3CDTF">2023-07-10T09:12:00Z</dcterms:created>
  <dcterms:modified xsi:type="dcterms:W3CDTF">2023-07-13T06:50:54Z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